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5143500" type="screen16x9"/>
  <p:notesSz cx="6858000" cy="9144000"/>
  <p:embeddedFontLst>
    <p:embeddedFont>
      <p:font typeface="Libre Baskerville" panose="020B0604020202020204" charset="0"/>
      <p:regular r:id="rId12"/>
      <p:bold r:id="rId13"/>
      <p: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EF8B5E-57E1-44BD-8F52-3A613FE70C70}">
  <a:tblStyle styleId="{B4EF8B5E-57E1-44BD-8F52-3A613FE70C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b0d2db448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b0d2db448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b0d2db448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db0d2db448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b0d2db448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b0d2db448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b0d2db448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b0d2db448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b0d2db448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b0d2db448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b0d2db448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b0d2db448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020393264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020393264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0203934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0203934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freepik.com/" TargetMode="External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s://slidesgo.com/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-3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4228725" y="1288138"/>
            <a:ext cx="4200900" cy="18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1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562775" y="3062763"/>
            <a:ext cx="286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5916772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714125" y="1572350"/>
            <a:ext cx="3248400" cy="16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2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714125" y="3331275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714000" y="1064375"/>
            <a:ext cx="7716000" cy="32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Abel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Font typeface="Roboto Condensed Light"/>
              <a:buChar char="■"/>
              <a:defRPr sz="1300"/>
            </a:lvl9pPr>
          </a:lstStyle>
          <a:p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1660981" y="2924247"/>
            <a:ext cx="23775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2"/>
          </p:nvPr>
        </p:nvSpPr>
        <p:spPr>
          <a:xfrm>
            <a:off x="5105519" y="2924247"/>
            <a:ext cx="23775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949731" y="248114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3"/>
          </p:nvPr>
        </p:nvSpPr>
        <p:spPr>
          <a:xfrm>
            <a:off x="5394269" y="248114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14125" y="546825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714125" y="1317600"/>
            <a:ext cx="4962900" cy="25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00"/>
            </a:lvl1pPr>
            <a:lvl2pPr marL="914400" lvl="1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57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2230800" y="1304550"/>
            <a:ext cx="4682400" cy="25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2958360" y="177972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714120" y="1576894"/>
            <a:ext cx="306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title" idx="2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714125" y="1995206"/>
            <a:ext cx="2650200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21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title"/>
          </p:nvPr>
        </p:nvSpPr>
        <p:spPr>
          <a:xfrm>
            <a:off x="4798375" y="3473350"/>
            <a:ext cx="3631500" cy="11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3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3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body" idx="1"/>
          </p:nvPr>
        </p:nvSpPr>
        <p:spPr>
          <a:xfrm>
            <a:off x="714150" y="3285213"/>
            <a:ext cx="7715700" cy="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700"/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ctr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hasCustomPrompt="1"/>
          </p:nvPr>
        </p:nvSpPr>
        <p:spPr>
          <a:xfrm>
            <a:off x="714150" y="1646788"/>
            <a:ext cx="7715700" cy="16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TITLE_AND_DESCRIPTION_1">
    <p:bg>
      <p:bgPr>
        <a:solidFill>
          <a:schemeClr val="lt2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5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5563410" y="75842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5"/>
          <p:cNvSpPr txBox="1">
            <a:spLocks noGrp="1"/>
          </p:cNvSpPr>
          <p:nvPr>
            <p:ph type="title"/>
          </p:nvPr>
        </p:nvSpPr>
        <p:spPr>
          <a:xfrm>
            <a:off x="714120" y="2110294"/>
            <a:ext cx="306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title" idx="2"/>
          </p:nvPr>
        </p:nvSpPr>
        <p:spPr>
          <a:xfrm>
            <a:off x="714125" y="570900"/>
            <a:ext cx="53844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subTitle" idx="1"/>
          </p:nvPr>
        </p:nvSpPr>
        <p:spPr>
          <a:xfrm>
            <a:off x="714125" y="2178149"/>
            <a:ext cx="26502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3" name="Google Shape;113;p25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lumns">
  <p:cSld name="SECTION_HEADER_1_2">
    <p:bg>
      <p:bgPr>
        <a:solidFill>
          <a:schemeClr val="lt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714125" y="544231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subTitle" idx="1"/>
          </p:nvPr>
        </p:nvSpPr>
        <p:spPr>
          <a:xfrm>
            <a:off x="3685926" y="1821469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title" idx="2"/>
          </p:nvPr>
        </p:nvSpPr>
        <p:spPr>
          <a:xfrm>
            <a:off x="3739626" y="1329681"/>
            <a:ext cx="191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ubTitle" idx="3"/>
          </p:nvPr>
        </p:nvSpPr>
        <p:spPr>
          <a:xfrm>
            <a:off x="3685926" y="3752919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title" idx="4"/>
          </p:nvPr>
        </p:nvSpPr>
        <p:spPr>
          <a:xfrm>
            <a:off x="3739626" y="3257056"/>
            <a:ext cx="191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ubTitle" idx="5"/>
          </p:nvPr>
        </p:nvSpPr>
        <p:spPr>
          <a:xfrm>
            <a:off x="6132949" y="1821469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6"/>
          </p:nvPr>
        </p:nvSpPr>
        <p:spPr>
          <a:xfrm>
            <a:off x="6186649" y="1329681"/>
            <a:ext cx="191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subTitle" idx="7"/>
          </p:nvPr>
        </p:nvSpPr>
        <p:spPr>
          <a:xfrm>
            <a:off x="6132949" y="3752919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8"/>
          </p:nvPr>
        </p:nvSpPr>
        <p:spPr>
          <a:xfrm>
            <a:off x="6186649" y="3257056"/>
            <a:ext cx="191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HEADER_1_3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 txBox="1">
            <a:spLocks noGrp="1"/>
          </p:cNvSpPr>
          <p:nvPr>
            <p:ph type="subTitle" idx="1"/>
          </p:nvPr>
        </p:nvSpPr>
        <p:spPr>
          <a:xfrm>
            <a:off x="1660113" y="20831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1660127" y="159137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 hasCustomPrompt="1"/>
          </p:nvPr>
        </p:nvSpPr>
        <p:spPr>
          <a:xfrm>
            <a:off x="820488" y="1525213"/>
            <a:ext cx="912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3"/>
          </p:nvPr>
        </p:nvSpPr>
        <p:spPr>
          <a:xfrm>
            <a:off x="1660113" y="37859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4"/>
          </p:nvPr>
        </p:nvSpPr>
        <p:spPr>
          <a:xfrm>
            <a:off x="1660127" y="3290150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title" idx="5" hasCustomPrompt="1"/>
          </p:nvPr>
        </p:nvSpPr>
        <p:spPr>
          <a:xfrm>
            <a:off x="818688" y="322398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7"/>
          <p:cNvSpPr txBox="1">
            <a:spLocks noGrp="1"/>
          </p:cNvSpPr>
          <p:nvPr>
            <p:ph type="subTitle" idx="6"/>
          </p:nvPr>
        </p:nvSpPr>
        <p:spPr>
          <a:xfrm>
            <a:off x="5985313" y="20831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title" idx="7"/>
          </p:nvPr>
        </p:nvSpPr>
        <p:spPr>
          <a:xfrm>
            <a:off x="5985327" y="159137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title" idx="8" hasCustomPrompt="1"/>
          </p:nvPr>
        </p:nvSpPr>
        <p:spPr>
          <a:xfrm>
            <a:off x="5130913" y="1525213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7"/>
          <p:cNvSpPr txBox="1">
            <a:spLocks noGrp="1"/>
          </p:cNvSpPr>
          <p:nvPr>
            <p:ph type="subTitle" idx="9"/>
          </p:nvPr>
        </p:nvSpPr>
        <p:spPr>
          <a:xfrm>
            <a:off x="5985313" y="37859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title" idx="13"/>
          </p:nvPr>
        </p:nvSpPr>
        <p:spPr>
          <a:xfrm>
            <a:off x="5985327" y="3290150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title" idx="14" hasCustomPrompt="1"/>
          </p:nvPr>
        </p:nvSpPr>
        <p:spPr>
          <a:xfrm>
            <a:off x="5130913" y="322398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27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 b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7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">
  <p:cSld name="SECTION_HEADER_1_1_1_1">
    <p:bg>
      <p:bgPr>
        <a:solidFill>
          <a:schemeClr val="lt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>
            <a:spLocks noGrp="1"/>
          </p:cNvSpPr>
          <p:nvPr>
            <p:ph type="subTitle" idx="1"/>
          </p:nvPr>
        </p:nvSpPr>
        <p:spPr>
          <a:xfrm>
            <a:off x="624575" y="2908099"/>
            <a:ext cx="2377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2"/>
          </p:nvPr>
        </p:nvSpPr>
        <p:spPr>
          <a:xfrm>
            <a:off x="6141950" y="2908099"/>
            <a:ext cx="2377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3"/>
          </p:nvPr>
        </p:nvSpPr>
        <p:spPr>
          <a:xfrm>
            <a:off x="3383250" y="2908099"/>
            <a:ext cx="2377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913325" y="247242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 idx="4"/>
          </p:nvPr>
        </p:nvSpPr>
        <p:spPr>
          <a:xfrm>
            <a:off x="6430700" y="247242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5"/>
          </p:nvPr>
        </p:nvSpPr>
        <p:spPr>
          <a:xfrm>
            <a:off x="3672000" y="247242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6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8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lumns 1">
  <p:cSld name="SECTION_HEADER_1_2_1">
    <p:bg>
      <p:bgPr>
        <a:solidFill>
          <a:schemeClr val="lt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 flipH="1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subTitle" idx="1"/>
          </p:nvPr>
        </p:nvSpPr>
        <p:spPr>
          <a:xfrm>
            <a:off x="1426756" y="2043225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title" idx="2"/>
          </p:nvPr>
        </p:nvSpPr>
        <p:spPr>
          <a:xfrm>
            <a:off x="714125" y="1551450"/>
            <a:ext cx="2677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3"/>
          </p:nvPr>
        </p:nvSpPr>
        <p:spPr>
          <a:xfrm>
            <a:off x="1426756" y="3683563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title" idx="4"/>
          </p:nvPr>
        </p:nvSpPr>
        <p:spPr>
          <a:xfrm>
            <a:off x="714125" y="3187700"/>
            <a:ext cx="2677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5"/>
          </p:nvPr>
        </p:nvSpPr>
        <p:spPr>
          <a:xfrm>
            <a:off x="5751944" y="2043225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title" idx="6"/>
          </p:nvPr>
        </p:nvSpPr>
        <p:spPr>
          <a:xfrm>
            <a:off x="5751952" y="1551450"/>
            <a:ext cx="2677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subTitle" idx="7"/>
          </p:nvPr>
        </p:nvSpPr>
        <p:spPr>
          <a:xfrm>
            <a:off x="5751944" y="3683563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8"/>
          </p:nvPr>
        </p:nvSpPr>
        <p:spPr>
          <a:xfrm>
            <a:off x="5751952" y="3187702"/>
            <a:ext cx="2677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9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HEADER_1_2_2">
    <p:bg>
      <p:bgPr>
        <a:solidFill>
          <a:schemeClr val="lt2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-3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3045000" y="543950"/>
            <a:ext cx="3054000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ubTitle" idx="1"/>
          </p:nvPr>
        </p:nvSpPr>
        <p:spPr>
          <a:xfrm>
            <a:off x="3289500" y="2085975"/>
            <a:ext cx="25650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0"/>
          <p:cNvSpPr txBox="1"/>
          <p:nvPr/>
        </p:nvSpPr>
        <p:spPr>
          <a:xfrm>
            <a:off x="2660700" y="3251975"/>
            <a:ext cx="3822600" cy="9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it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it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it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it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it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6 columns">
  <p:cSld name="SECTION_HEADER_1_1_1_1_1">
    <p:bg>
      <p:bgPr>
        <a:solidFill>
          <a:schemeClr val="lt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 flipH="1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548363" y="2037113"/>
            <a:ext cx="237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2"/>
          </p:nvPr>
        </p:nvSpPr>
        <p:spPr>
          <a:xfrm>
            <a:off x="6218138" y="2037113"/>
            <a:ext cx="237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subTitle" idx="3"/>
          </p:nvPr>
        </p:nvSpPr>
        <p:spPr>
          <a:xfrm>
            <a:off x="3383250" y="2037113"/>
            <a:ext cx="237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837113" y="1601438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title" idx="4"/>
          </p:nvPr>
        </p:nvSpPr>
        <p:spPr>
          <a:xfrm>
            <a:off x="6506888" y="1601438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5"/>
          </p:nvPr>
        </p:nvSpPr>
        <p:spPr>
          <a:xfrm>
            <a:off x="3672000" y="1601438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title" idx="6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7"/>
          </p:nvPr>
        </p:nvSpPr>
        <p:spPr>
          <a:xfrm>
            <a:off x="548363" y="3780188"/>
            <a:ext cx="237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8"/>
          </p:nvPr>
        </p:nvSpPr>
        <p:spPr>
          <a:xfrm>
            <a:off x="6218138" y="3780188"/>
            <a:ext cx="237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subTitle" idx="9"/>
          </p:nvPr>
        </p:nvSpPr>
        <p:spPr>
          <a:xfrm>
            <a:off x="3383250" y="3780188"/>
            <a:ext cx="237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13"/>
          </p:nvPr>
        </p:nvSpPr>
        <p:spPr>
          <a:xfrm>
            <a:off x="837113" y="3344513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14"/>
          </p:nvPr>
        </p:nvSpPr>
        <p:spPr>
          <a:xfrm>
            <a:off x="6506888" y="3344513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15"/>
          </p:nvPr>
        </p:nvSpPr>
        <p:spPr>
          <a:xfrm>
            <a:off x="3672000" y="3344513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SECTION_HEADER_1_3_1">
    <p:bg>
      <p:bgPr>
        <a:solidFill>
          <a:schemeClr val="lt2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 flipH="1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 txBox="1">
            <a:spLocks noGrp="1"/>
          </p:cNvSpPr>
          <p:nvPr>
            <p:ph type="subTitle" idx="1"/>
          </p:nvPr>
        </p:nvSpPr>
        <p:spPr>
          <a:xfrm>
            <a:off x="2390700" y="1772513"/>
            <a:ext cx="436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hasCustomPrompt="1"/>
          </p:nvPr>
        </p:nvSpPr>
        <p:spPr>
          <a:xfrm>
            <a:off x="2643000" y="1224113"/>
            <a:ext cx="3858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2"/>
          </p:nvPr>
        </p:nvSpPr>
        <p:spPr>
          <a:xfrm>
            <a:off x="2390700" y="2999057"/>
            <a:ext cx="436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3" hasCustomPrompt="1"/>
          </p:nvPr>
        </p:nvSpPr>
        <p:spPr>
          <a:xfrm>
            <a:off x="2643000" y="2451059"/>
            <a:ext cx="3858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4"/>
          </p:nvPr>
        </p:nvSpPr>
        <p:spPr>
          <a:xfrm>
            <a:off x="2390700" y="4225602"/>
            <a:ext cx="436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5" hasCustomPrompt="1"/>
          </p:nvPr>
        </p:nvSpPr>
        <p:spPr>
          <a:xfrm>
            <a:off x="2643000" y="3678005"/>
            <a:ext cx="3858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32"/>
          <p:cNvSpPr txBox="1">
            <a:spLocks noGrp="1"/>
          </p:cNvSpPr>
          <p:nvPr>
            <p:ph type="title" idx="6"/>
          </p:nvPr>
        </p:nvSpPr>
        <p:spPr>
          <a:xfrm>
            <a:off x="714125" y="546825"/>
            <a:ext cx="7660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32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HEADER_1">
    <p:bg>
      <p:bgPr>
        <a:solidFill>
          <a:schemeClr val="lt2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3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 txBox="1">
            <a:spLocks noGrp="1"/>
          </p:cNvSpPr>
          <p:nvPr>
            <p:ph type="subTitle" idx="1"/>
          </p:nvPr>
        </p:nvSpPr>
        <p:spPr>
          <a:xfrm>
            <a:off x="2863350" y="3448131"/>
            <a:ext cx="34173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1345800" y="1284969"/>
            <a:ext cx="6452400" cy="20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9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33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HEADER_1_3_1_1">
    <p:bg>
      <p:bgPr>
        <a:solidFill>
          <a:schemeClr val="lt2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1519237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1639987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_3_1_1_1">
    <p:bg>
      <p:bgPr>
        <a:solidFill>
          <a:schemeClr val="lt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5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rot="10800000" flipH="1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ctrTitle"/>
          </p:nvPr>
        </p:nvSpPr>
        <p:spPr>
          <a:xfrm>
            <a:off x="4686650" y="1182000"/>
            <a:ext cx="3976500" cy="18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/>
              <a:t>L’idea di </a:t>
            </a:r>
            <a:endParaRPr sz="3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/>
              <a:t>nazione e il Romanticismo</a:t>
            </a:r>
            <a:endParaRPr sz="4100">
              <a:solidFill>
                <a:schemeClr val="dk2"/>
              </a:solidFill>
            </a:endParaRPr>
          </a:p>
        </p:txBody>
      </p:sp>
      <p:sp>
        <p:nvSpPr>
          <p:cNvPr id="220" name="Google Shape;220;p36"/>
          <p:cNvSpPr txBox="1">
            <a:spLocks noGrp="1"/>
          </p:cNvSpPr>
          <p:nvPr>
            <p:ph type="subTitle" idx="1"/>
          </p:nvPr>
        </p:nvSpPr>
        <p:spPr>
          <a:xfrm>
            <a:off x="5031003" y="3498250"/>
            <a:ext cx="3514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Giacomo Botter, Andrea Spinelli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Giulio Pegorin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4^B LSSA I.S.I.S.S. G.Verdi</a:t>
            </a:r>
            <a:endParaRPr/>
          </a:p>
        </p:txBody>
      </p:sp>
      <p:grpSp>
        <p:nvGrpSpPr>
          <p:cNvPr id="221" name="Google Shape;221;p36"/>
          <p:cNvGrpSpPr/>
          <p:nvPr/>
        </p:nvGrpSpPr>
        <p:grpSpPr>
          <a:xfrm>
            <a:off x="637993" y="2365488"/>
            <a:ext cx="4048654" cy="2351539"/>
            <a:chOff x="953187" y="2352950"/>
            <a:chExt cx="4174300" cy="2424517"/>
          </a:xfrm>
        </p:grpSpPr>
        <p:sp>
          <p:nvSpPr>
            <p:cNvPr id="222" name="Google Shape;222;p36"/>
            <p:cNvSpPr/>
            <p:nvPr/>
          </p:nvSpPr>
          <p:spPr>
            <a:xfrm>
              <a:off x="953187" y="4251247"/>
              <a:ext cx="4174300" cy="526220"/>
            </a:xfrm>
            <a:custGeom>
              <a:avLst/>
              <a:gdLst/>
              <a:ahLst/>
              <a:cxnLst/>
              <a:rect l="l" t="t" r="r" b="b"/>
              <a:pathLst>
                <a:path w="166972" h="15234" extrusionOk="0">
                  <a:moveTo>
                    <a:pt x="83486" y="1"/>
                  </a:moveTo>
                  <a:cubicBezTo>
                    <a:pt x="37370" y="1"/>
                    <a:pt x="1" y="3411"/>
                    <a:pt x="1" y="7617"/>
                  </a:cubicBezTo>
                  <a:cubicBezTo>
                    <a:pt x="1" y="11823"/>
                    <a:pt x="37370" y="15233"/>
                    <a:pt x="83486" y="15233"/>
                  </a:cubicBezTo>
                  <a:cubicBezTo>
                    <a:pt x="129602" y="15233"/>
                    <a:pt x="166971" y="11823"/>
                    <a:pt x="166971" y="7617"/>
                  </a:cubicBezTo>
                  <a:cubicBezTo>
                    <a:pt x="166971" y="3411"/>
                    <a:pt x="129602" y="1"/>
                    <a:pt x="83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6"/>
            <p:cNvSpPr/>
            <p:nvPr/>
          </p:nvSpPr>
          <p:spPr>
            <a:xfrm>
              <a:off x="3151725" y="3745425"/>
              <a:ext cx="1626850" cy="696250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1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8" y="25025"/>
                  </a:lnTo>
                  <a:lnTo>
                    <a:pt x="56808" y="2825"/>
                  </a:lnTo>
                  <a:lnTo>
                    <a:pt x="65073" y="2825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6"/>
            <p:cNvSpPr/>
            <p:nvPr/>
          </p:nvSpPr>
          <p:spPr>
            <a:xfrm>
              <a:off x="1524925" y="3745425"/>
              <a:ext cx="1626825" cy="696250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0" y="1"/>
                  </a:moveTo>
                  <a:lnTo>
                    <a:pt x="0" y="27850"/>
                  </a:lnTo>
                  <a:lnTo>
                    <a:pt x="65073" y="27850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6"/>
            <p:cNvSpPr/>
            <p:nvPr/>
          </p:nvSpPr>
          <p:spPr>
            <a:xfrm>
              <a:off x="1371125" y="3745425"/>
              <a:ext cx="308125" cy="696250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52" y="1"/>
                  </a:moveTo>
                  <a:cubicBezTo>
                    <a:pt x="2763" y="1"/>
                    <a:pt x="1" y="6236"/>
                    <a:pt x="1" y="13936"/>
                  </a:cubicBezTo>
                  <a:cubicBezTo>
                    <a:pt x="1" y="21615"/>
                    <a:pt x="2763" y="27850"/>
                    <a:pt x="6152" y="27850"/>
                  </a:cubicBezTo>
                  <a:cubicBezTo>
                    <a:pt x="9563" y="27850"/>
                    <a:pt x="12325" y="21615"/>
                    <a:pt x="12325" y="13936"/>
                  </a:cubicBezTo>
                  <a:cubicBezTo>
                    <a:pt x="12325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6"/>
            <p:cNvSpPr/>
            <p:nvPr/>
          </p:nvSpPr>
          <p:spPr>
            <a:xfrm>
              <a:off x="2992725" y="3745425"/>
              <a:ext cx="307600" cy="696250"/>
            </a:xfrm>
            <a:custGeom>
              <a:avLst/>
              <a:gdLst/>
              <a:ahLst/>
              <a:cxnLst/>
              <a:rect l="l" t="t" r="r" b="b"/>
              <a:pathLst>
                <a:path w="12304" h="27850" extrusionOk="0">
                  <a:moveTo>
                    <a:pt x="6152" y="1"/>
                  </a:moveTo>
                  <a:cubicBezTo>
                    <a:pt x="2741" y="1"/>
                    <a:pt x="0" y="6236"/>
                    <a:pt x="0" y="13936"/>
                  </a:cubicBezTo>
                  <a:cubicBezTo>
                    <a:pt x="0" y="21615"/>
                    <a:pt x="2741" y="27850"/>
                    <a:pt x="6152" y="27850"/>
                  </a:cubicBezTo>
                  <a:cubicBezTo>
                    <a:pt x="9541" y="27850"/>
                    <a:pt x="12303" y="21615"/>
                    <a:pt x="12303" y="13936"/>
                  </a:cubicBezTo>
                  <a:cubicBezTo>
                    <a:pt x="12303" y="6236"/>
                    <a:pt x="9541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6"/>
            <p:cNvSpPr/>
            <p:nvPr/>
          </p:nvSpPr>
          <p:spPr>
            <a:xfrm>
              <a:off x="3099950" y="3816050"/>
              <a:ext cx="245350" cy="555025"/>
            </a:xfrm>
            <a:custGeom>
              <a:avLst/>
              <a:gdLst/>
              <a:ahLst/>
              <a:cxnLst/>
              <a:rect l="l" t="t" r="r" b="b"/>
              <a:pathLst>
                <a:path w="9814" h="22201" extrusionOk="0">
                  <a:moveTo>
                    <a:pt x="4917" y="0"/>
                  </a:moveTo>
                  <a:cubicBezTo>
                    <a:pt x="2197" y="0"/>
                    <a:pt x="0" y="4980"/>
                    <a:pt x="0" y="11111"/>
                  </a:cubicBezTo>
                  <a:cubicBezTo>
                    <a:pt x="0" y="17241"/>
                    <a:pt x="2197" y="22200"/>
                    <a:pt x="4917" y="22200"/>
                  </a:cubicBezTo>
                  <a:cubicBezTo>
                    <a:pt x="7617" y="22200"/>
                    <a:pt x="9814" y="17241"/>
                    <a:pt x="9814" y="11111"/>
                  </a:cubicBezTo>
                  <a:cubicBezTo>
                    <a:pt x="9814" y="4980"/>
                    <a:pt x="7617" y="0"/>
                    <a:pt x="4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6"/>
            <p:cNvSpPr/>
            <p:nvPr/>
          </p:nvSpPr>
          <p:spPr>
            <a:xfrm>
              <a:off x="3222875" y="3816050"/>
              <a:ext cx="1497100" cy="555025"/>
            </a:xfrm>
            <a:custGeom>
              <a:avLst/>
              <a:gdLst/>
              <a:ahLst/>
              <a:cxnLst/>
              <a:rect l="l" t="t" r="r" b="b"/>
              <a:pathLst>
                <a:path w="59884" h="22201" extrusionOk="0">
                  <a:moveTo>
                    <a:pt x="0" y="0"/>
                  </a:moveTo>
                  <a:lnTo>
                    <a:pt x="0" y="22200"/>
                  </a:lnTo>
                  <a:lnTo>
                    <a:pt x="59884" y="22200"/>
                  </a:lnTo>
                  <a:cubicBezTo>
                    <a:pt x="58587" y="22200"/>
                    <a:pt x="57519" y="17241"/>
                    <a:pt x="57519" y="11111"/>
                  </a:cubicBezTo>
                  <a:cubicBezTo>
                    <a:pt x="57519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6"/>
            <p:cNvSpPr/>
            <p:nvPr/>
          </p:nvSpPr>
          <p:spPr>
            <a:xfrm>
              <a:off x="4753950" y="3745425"/>
              <a:ext cx="49200" cy="70650"/>
            </a:xfrm>
            <a:custGeom>
              <a:avLst/>
              <a:gdLst/>
              <a:ahLst/>
              <a:cxnLst/>
              <a:rect l="l" t="t" r="r" b="b"/>
              <a:pathLst>
                <a:path w="1968" h="2826" extrusionOk="0">
                  <a:moveTo>
                    <a:pt x="984" y="1"/>
                  </a:moveTo>
                  <a:cubicBezTo>
                    <a:pt x="440" y="1"/>
                    <a:pt x="1" y="628"/>
                    <a:pt x="1" y="1423"/>
                  </a:cubicBezTo>
                  <a:cubicBezTo>
                    <a:pt x="1" y="2198"/>
                    <a:pt x="440" y="2825"/>
                    <a:pt x="984" y="2825"/>
                  </a:cubicBezTo>
                  <a:cubicBezTo>
                    <a:pt x="1528" y="2825"/>
                    <a:pt x="1968" y="2198"/>
                    <a:pt x="1968" y="1423"/>
                  </a:cubicBezTo>
                  <a:cubicBezTo>
                    <a:pt x="1968" y="628"/>
                    <a:pt x="1528" y="1"/>
                    <a:pt x="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6"/>
            <p:cNvSpPr/>
            <p:nvPr/>
          </p:nvSpPr>
          <p:spPr>
            <a:xfrm>
              <a:off x="4753950" y="4371050"/>
              <a:ext cx="49200" cy="70625"/>
            </a:xfrm>
            <a:custGeom>
              <a:avLst/>
              <a:gdLst/>
              <a:ahLst/>
              <a:cxnLst/>
              <a:rect l="l" t="t" r="r" b="b"/>
              <a:pathLst>
                <a:path w="1968" h="2825" extrusionOk="0">
                  <a:moveTo>
                    <a:pt x="984" y="0"/>
                  </a:moveTo>
                  <a:cubicBezTo>
                    <a:pt x="440" y="0"/>
                    <a:pt x="1" y="628"/>
                    <a:pt x="1" y="1423"/>
                  </a:cubicBezTo>
                  <a:cubicBezTo>
                    <a:pt x="1" y="2197"/>
                    <a:pt x="440" y="2825"/>
                    <a:pt x="984" y="2825"/>
                  </a:cubicBezTo>
                  <a:cubicBezTo>
                    <a:pt x="1528" y="2825"/>
                    <a:pt x="1968" y="2197"/>
                    <a:pt x="1968" y="1423"/>
                  </a:cubicBezTo>
                  <a:cubicBezTo>
                    <a:pt x="1968" y="628"/>
                    <a:pt x="1528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6"/>
            <p:cNvSpPr/>
            <p:nvPr/>
          </p:nvSpPr>
          <p:spPr>
            <a:xfrm>
              <a:off x="3345275" y="3941600"/>
              <a:ext cx="205075" cy="320675"/>
            </a:xfrm>
            <a:custGeom>
              <a:avLst/>
              <a:gdLst/>
              <a:ahLst/>
              <a:cxnLst/>
              <a:rect l="l" t="t" r="r" b="b"/>
              <a:pathLst>
                <a:path w="8203" h="12827" extrusionOk="0">
                  <a:moveTo>
                    <a:pt x="1" y="0"/>
                  </a:moveTo>
                  <a:lnTo>
                    <a:pt x="1" y="12826"/>
                  </a:lnTo>
                  <a:lnTo>
                    <a:pt x="4102" y="9123"/>
                  </a:lnTo>
                  <a:lnTo>
                    <a:pt x="8203" y="12826"/>
                  </a:lnTo>
                  <a:lnTo>
                    <a:pt x="8203" y="0"/>
                  </a:ln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6"/>
            <p:cNvSpPr/>
            <p:nvPr/>
          </p:nvSpPr>
          <p:spPr>
            <a:xfrm>
              <a:off x="2862975" y="3049200"/>
              <a:ext cx="1626850" cy="696250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9" y="25025"/>
                  </a:lnTo>
                  <a:lnTo>
                    <a:pt x="56809" y="2825"/>
                  </a:lnTo>
                  <a:lnTo>
                    <a:pt x="65073" y="2825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6"/>
            <p:cNvSpPr/>
            <p:nvPr/>
          </p:nvSpPr>
          <p:spPr>
            <a:xfrm>
              <a:off x="1236175" y="3049200"/>
              <a:ext cx="1626825" cy="696250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6"/>
            <p:cNvSpPr/>
            <p:nvPr/>
          </p:nvSpPr>
          <p:spPr>
            <a:xfrm>
              <a:off x="1082375" y="3049200"/>
              <a:ext cx="307625" cy="696250"/>
            </a:xfrm>
            <a:custGeom>
              <a:avLst/>
              <a:gdLst/>
              <a:ahLst/>
              <a:cxnLst/>
              <a:rect l="l" t="t" r="r" b="b"/>
              <a:pathLst>
                <a:path w="12305" h="27850" extrusionOk="0">
                  <a:moveTo>
                    <a:pt x="6153" y="0"/>
                  </a:moveTo>
                  <a:cubicBezTo>
                    <a:pt x="2763" y="0"/>
                    <a:pt x="1" y="6236"/>
                    <a:pt x="1" y="13915"/>
                  </a:cubicBezTo>
                  <a:cubicBezTo>
                    <a:pt x="1" y="21614"/>
                    <a:pt x="2763" y="27850"/>
                    <a:pt x="6153" y="27850"/>
                  </a:cubicBezTo>
                  <a:cubicBezTo>
                    <a:pt x="9563" y="27850"/>
                    <a:pt x="12304" y="21614"/>
                    <a:pt x="12304" y="13915"/>
                  </a:cubicBezTo>
                  <a:cubicBezTo>
                    <a:pt x="12304" y="6236"/>
                    <a:pt x="9563" y="0"/>
                    <a:pt x="6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6"/>
            <p:cNvSpPr/>
            <p:nvPr/>
          </p:nvSpPr>
          <p:spPr>
            <a:xfrm>
              <a:off x="2703450" y="3049200"/>
              <a:ext cx="308125" cy="696250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73" y="0"/>
                  </a:moveTo>
                  <a:cubicBezTo>
                    <a:pt x="2762" y="0"/>
                    <a:pt x="0" y="6236"/>
                    <a:pt x="0" y="13915"/>
                  </a:cubicBezTo>
                  <a:cubicBezTo>
                    <a:pt x="0" y="21614"/>
                    <a:pt x="2762" y="27850"/>
                    <a:pt x="6173" y="27850"/>
                  </a:cubicBezTo>
                  <a:cubicBezTo>
                    <a:pt x="9562" y="27850"/>
                    <a:pt x="12324" y="21614"/>
                    <a:pt x="12324" y="13915"/>
                  </a:cubicBezTo>
                  <a:cubicBezTo>
                    <a:pt x="12324" y="6236"/>
                    <a:pt x="9562" y="0"/>
                    <a:pt x="6173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6"/>
            <p:cNvSpPr/>
            <p:nvPr/>
          </p:nvSpPr>
          <p:spPr>
            <a:xfrm>
              <a:off x="2811200" y="3119825"/>
              <a:ext cx="245350" cy="555000"/>
            </a:xfrm>
            <a:custGeom>
              <a:avLst/>
              <a:gdLst/>
              <a:ahLst/>
              <a:cxnLst/>
              <a:rect l="l" t="t" r="r" b="b"/>
              <a:pathLst>
                <a:path w="9814" h="22200" extrusionOk="0">
                  <a:moveTo>
                    <a:pt x="4897" y="0"/>
                  </a:moveTo>
                  <a:cubicBezTo>
                    <a:pt x="2198" y="0"/>
                    <a:pt x="1" y="4959"/>
                    <a:pt x="1" y="11090"/>
                  </a:cubicBezTo>
                  <a:cubicBezTo>
                    <a:pt x="1" y="17220"/>
                    <a:pt x="2198" y="22200"/>
                    <a:pt x="4897" y="22200"/>
                  </a:cubicBezTo>
                  <a:cubicBezTo>
                    <a:pt x="7617" y="22200"/>
                    <a:pt x="9814" y="17220"/>
                    <a:pt x="9814" y="11090"/>
                  </a:cubicBezTo>
                  <a:cubicBezTo>
                    <a:pt x="9814" y="4959"/>
                    <a:pt x="7617" y="0"/>
                    <a:pt x="4897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6"/>
            <p:cNvSpPr/>
            <p:nvPr/>
          </p:nvSpPr>
          <p:spPr>
            <a:xfrm>
              <a:off x="2933600" y="3119825"/>
              <a:ext cx="1497125" cy="555000"/>
            </a:xfrm>
            <a:custGeom>
              <a:avLst/>
              <a:gdLst/>
              <a:ahLst/>
              <a:cxnLst/>
              <a:rect l="l" t="t" r="r" b="b"/>
              <a:pathLst>
                <a:path w="59885" h="22200" extrusionOk="0">
                  <a:moveTo>
                    <a:pt x="1" y="0"/>
                  </a:moveTo>
                  <a:lnTo>
                    <a:pt x="1" y="22200"/>
                  </a:lnTo>
                  <a:lnTo>
                    <a:pt x="59884" y="22200"/>
                  </a:lnTo>
                  <a:cubicBezTo>
                    <a:pt x="58587" y="22200"/>
                    <a:pt x="57541" y="17220"/>
                    <a:pt x="57541" y="11090"/>
                  </a:cubicBezTo>
                  <a:cubicBezTo>
                    <a:pt x="57541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6"/>
            <p:cNvSpPr/>
            <p:nvPr/>
          </p:nvSpPr>
          <p:spPr>
            <a:xfrm>
              <a:off x="4465225" y="3049200"/>
              <a:ext cx="48650" cy="70625"/>
            </a:xfrm>
            <a:custGeom>
              <a:avLst/>
              <a:gdLst/>
              <a:ahLst/>
              <a:cxnLst/>
              <a:rect l="l" t="t" r="r" b="b"/>
              <a:pathLst>
                <a:path w="1946" h="2825" extrusionOk="0">
                  <a:moveTo>
                    <a:pt x="983" y="0"/>
                  </a:moveTo>
                  <a:cubicBezTo>
                    <a:pt x="439" y="0"/>
                    <a:pt x="0" y="628"/>
                    <a:pt x="0" y="1402"/>
                  </a:cubicBezTo>
                  <a:cubicBezTo>
                    <a:pt x="0" y="2197"/>
                    <a:pt x="439" y="2825"/>
                    <a:pt x="983" y="2825"/>
                  </a:cubicBezTo>
                  <a:cubicBezTo>
                    <a:pt x="1507" y="2825"/>
                    <a:pt x="1946" y="2197"/>
                    <a:pt x="1946" y="1402"/>
                  </a:cubicBezTo>
                  <a:cubicBezTo>
                    <a:pt x="1946" y="628"/>
                    <a:pt x="1507" y="0"/>
                    <a:pt x="983" y="0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6"/>
            <p:cNvSpPr/>
            <p:nvPr/>
          </p:nvSpPr>
          <p:spPr>
            <a:xfrm>
              <a:off x="4465225" y="3674800"/>
              <a:ext cx="49175" cy="70650"/>
            </a:xfrm>
            <a:custGeom>
              <a:avLst/>
              <a:gdLst/>
              <a:ahLst/>
              <a:cxnLst/>
              <a:rect l="l" t="t" r="r" b="b"/>
              <a:pathLst>
                <a:path w="1967" h="2826" extrusionOk="0">
                  <a:moveTo>
                    <a:pt x="983" y="1"/>
                  </a:moveTo>
                  <a:cubicBezTo>
                    <a:pt x="439" y="1"/>
                    <a:pt x="0" y="629"/>
                    <a:pt x="0" y="1403"/>
                  </a:cubicBezTo>
                  <a:cubicBezTo>
                    <a:pt x="0" y="2198"/>
                    <a:pt x="439" y="2826"/>
                    <a:pt x="983" y="2826"/>
                  </a:cubicBezTo>
                  <a:cubicBezTo>
                    <a:pt x="1527" y="2826"/>
                    <a:pt x="1967" y="2198"/>
                    <a:pt x="1967" y="1403"/>
                  </a:cubicBezTo>
                  <a:cubicBezTo>
                    <a:pt x="1967" y="629"/>
                    <a:pt x="1527" y="1"/>
                    <a:pt x="9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6"/>
            <p:cNvSpPr/>
            <p:nvPr/>
          </p:nvSpPr>
          <p:spPr>
            <a:xfrm>
              <a:off x="3347375" y="2352950"/>
              <a:ext cx="1626300" cy="696275"/>
            </a:xfrm>
            <a:custGeom>
              <a:avLst/>
              <a:gdLst/>
              <a:ahLst/>
              <a:cxnLst/>
              <a:rect l="l" t="t" r="r" b="b"/>
              <a:pathLst>
                <a:path w="65052" h="27851" extrusionOk="0">
                  <a:moveTo>
                    <a:pt x="0" y="1"/>
                  </a:moveTo>
                  <a:lnTo>
                    <a:pt x="0" y="27850"/>
                  </a:lnTo>
                  <a:lnTo>
                    <a:pt x="65052" y="27850"/>
                  </a:lnTo>
                  <a:lnTo>
                    <a:pt x="65052" y="25005"/>
                  </a:lnTo>
                  <a:lnTo>
                    <a:pt x="56787" y="25005"/>
                  </a:lnTo>
                  <a:lnTo>
                    <a:pt x="56787" y="2826"/>
                  </a:lnTo>
                  <a:lnTo>
                    <a:pt x="65052" y="2826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6"/>
            <p:cNvSpPr/>
            <p:nvPr/>
          </p:nvSpPr>
          <p:spPr>
            <a:xfrm>
              <a:off x="1720550" y="2352950"/>
              <a:ext cx="1626325" cy="696275"/>
            </a:xfrm>
            <a:custGeom>
              <a:avLst/>
              <a:gdLst/>
              <a:ahLst/>
              <a:cxnLst/>
              <a:rect l="l" t="t" r="r" b="b"/>
              <a:pathLst>
                <a:path w="65053" h="27851" extrusionOk="0">
                  <a:moveTo>
                    <a:pt x="1" y="1"/>
                  </a:moveTo>
                  <a:lnTo>
                    <a:pt x="1" y="27850"/>
                  </a:lnTo>
                  <a:lnTo>
                    <a:pt x="65052" y="27850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6"/>
            <p:cNvSpPr/>
            <p:nvPr/>
          </p:nvSpPr>
          <p:spPr>
            <a:xfrm>
              <a:off x="1566250" y="2352950"/>
              <a:ext cx="308125" cy="696275"/>
            </a:xfrm>
            <a:custGeom>
              <a:avLst/>
              <a:gdLst/>
              <a:ahLst/>
              <a:cxnLst/>
              <a:rect l="l" t="t" r="r" b="b"/>
              <a:pathLst>
                <a:path w="12325" h="27851" extrusionOk="0">
                  <a:moveTo>
                    <a:pt x="6173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73" y="27850"/>
                  </a:cubicBezTo>
                  <a:cubicBezTo>
                    <a:pt x="9562" y="27850"/>
                    <a:pt x="12324" y="21615"/>
                    <a:pt x="12324" y="13915"/>
                  </a:cubicBezTo>
                  <a:cubicBezTo>
                    <a:pt x="12324" y="6236"/>
                    <a:pt x="9562" y="1"/>
                    <a:pt x="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6"/>
            <p:cNvSpPr/>
            <p:nvPr/>
          </p:nvSpPr>
          <p:spPr>
            <a:xfrm>
              <a:off x="3187825" y="2352950"/>
              <a:ext cx="307600" cy="696275"/>
            </a:xfrm>
            <a:custGeom>
              <a:avLst/>
              <a:gdLst/>
              <a:ahLst/>
              <a:cxnLst/>
              <a:rect l="l" t="t" r="r" b="b"/>
              <a:pathLst>
                <a:path w="12304" h="27851" extrusionOk="0">
                  <a:moveTo>
                    <a:pt x="6152" y="1"/>
                  </a:moveTo>
                  <a:cubicBezTo>
                    <a:pt x="2762" y="1"/>
                    <a:pt x="1" y="6236"/>
                    <a:pt x="1" y="13915"/>
                  </a:cubicBezTo>
                  <a:cubicBezTo>
                    <a:pt x="1" y="21615"/>
                    <a:pt x="2762" y="27850"/>
                    <a:pt x="6152" y="27850"/>
                  </a:cubicBezTo>
                  <a:cubicBezTo>
                    <a:pt x="9563" y="27850"/>
                    <a:pt x="12304" y="21615"/>
                    <a:pt x="12304" y="13915"/>
                  </a:cubicBezTo>
                  <a:cubicBezTo>
                    <a:pt x="12304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6"/>
            <p:cNvSpPr/>
            <p:nvPr/>
          </p:nvSpPr>
          <p:spPr>
            <a:xfrm>
              <a:off x="3295050" y="2423575"/>
              <a:ext cx="245375" cy="555025"/>
            </a:xfrm>
            <a:custGeom>
              <a:avLst/>
              <a:gdLst/>
              <a:ahLst/>
              <a:cxnLst/>
              <a:rect l="l" t="t" r="r" b="b"/>
              <a:pathLst>
                <a:path w="9815" h="22201" extrusionOk="0">
                  <a:moveTo>
                    <a:pt x="4918" y="1"/>
                  </a:moveTo>
                  <a:cubicBezTo>
                    <a:pt x="2198" y="1"/>
                    <a:pt x="1" y="4960"/>
                    <a:pt x="1" y="11090"/>
                  </a:cubicBezTo>
                  <a:cubicBezTo>
                    <a:pt x="1" y="17221"/>
                    <a:pt x="2198" y="22201"/>
                    <a:pt x="4918" y="22201"/>
                  </a:cubicBezTo>
                  <a:cubicBezTo>
                    <a:pt x="7617" y="22201"/>
                    <a:pt x="9814" y="17221"/>
                    <a:pt x="9814" y="11090"/>
                  </a:cubicBezTo>
                  <a:cubicBezTo>
                    <a:pt x="9814" y="4960"/>
                    <a:pt x="7617" y="1"/>
                    <a:pt x="4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6"/>
            <p:cNvSpPr/>
            <p:nvPr/>
          </p:nvSpPr>
          <p:spPr>
            <a:xfrm>
              <a:off x="3417975" y="2423575"/>
              <a:ext cx="1497125" cy="554500"/>
            </a:xfrm>
            <a:custGeom>
              <a:avLst/>
              <a:gdLst/>
              <a:ahLst/>
              <a:cxnLst/>
              <a:rect l="l" t="t" r="r" b="b"/>
              <a:pathLst>
                <a:path w="59885" h="22180" extrusionOk="0">
                  <a:moveTo>
                    <a:pt x="1" y="1"/>
                  </a:moveTo>
                  <a:lnTo>
                    <a:pt x="1" y="22180"/>
                  </a:lnTo>
                  <a:lnTo>
                    <a:pt x="59884" y="22180"/>
                  </a:lnTo>
                  <a:cubicBezTo>
                    <a:pt x="58587" y="22180"/>
                    <a:pt x="57541" y="17221"/>
                    <a:pt x="57541" y="11090"/>
                  </a:cubicBezTo>
                  <a:cubicBezTo>
                    <a:pt x="57541" y="4960"/>
                    <a:pt x="58587" y="1"/>
                    <a:pt x="5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6"/>
            <p:cNvSpPr/>
            <p:nvPr/>
          </p:nvSpPr>
          <p:spPr>
            <a:xfrm>
              <a:off x="4949600" y="2352950"/>
              <a:ext cx="48675" cy="70650"/>
            </a:xfrm>
            <a:custGeom>
              <a:avLst/>
              <a:gdLst/>
              <a:ahLst/>
              <a:cxnLst/>
              <a:rect l="l" t="t" r="r" b="b"/>
              <a:pathLst>
                <a:path w="1947" h="2826" extrusionOk="0">
                  <a:moveTo>
                    <a:pt x="963" y="1"/>
                  </a:moveTo>
                  <a:cubicBezTo>
                    <a:pt x="440" y="1"/>
                    <a:pt x="0" y="629"/>
                    <a:pt x="0" y="1403"/>
                  </a:cubicBezTo>
                  <a:cubicBezTo>
                    <a:pt x="0" y="2177"/>
                    <a:pt x="440" y="2826"/>
                    <a:pt x="963" y="2826"/>
                  </a:cubicBezTo>
                  <a:cubicBezTo>
                    <a:pt x="1507" y="2826"/>
                    <a:pt x="1946" y="2177"/>
                    <a:pt x="1946" y="1403"/>
                  </a:cubicBezTo>
                  <a:cubicBezTo>
                    <a:pt x="1946" y="629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6"/>
            <p:cNvSpPr/>
            <p:nvPr/>
          </p:nvSpPr>
          <p:spPr>
            <a:xfrm>
              <a:off x="4949600" y="2978575"/>
              <a:ext cx="48675" cy="70650"/>
            </a:xfrm>
            <a:custGeom>
              <a:avLst/>
              <a:gdLst/>
              <a:ahLst/>
              <a:cxnLst/>
              <a:rect l="l" t="t" r="r" b="b"/>
              <a:pathLst>
                <a:path w="1947" h="2826" extrusionOk="0">
                  <a:moveTo>
                    <a:pt x="963" y="1"/>
                  </a:moveTo>
                  <a:cubicBezTo>
                    <a:pt x="440" y="1"/>
                    <a:pt x="0" y="628"/>
                    <a:pt x="0" y="1403"/>
                  </a:cubicBezTo>
                  <a:cubicBezTo>
                    <a:pt x="0" y="2177"/>
                    <a:pt x="440" y="2825"/>
                    <a:pt x="963" y="2825"/>
                  </a:cubicBezTo>
                  <a:cubicBezTo>
                    <a:pt x="1507" y="2825"/>
                    <a:pt x="1946" y="2177"/>
                    <a:pt x="1946" y="1403"/>
                  </a:cubicBezTo>
                  <a:cubicBezTo>
                    <a:pt x="1946" y="628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6"/>
            <p:cNvSpPr/>
            <p:nvPr/>
          </p:nvSpPr>
          <p:spPr>
            <a:xfrm>
              <a:off x="1720550" y="2352950"/>
              <a:ext cx="230725" cy="696275"/>
            </a:xfrm>
            <a:custGeom>
              <a:avLst/>
              <a:gdLst/>
              <a:ahLst/>
              <a:cxnLst/>
              <a:rect l="l" t="t" r="r" b="b"/>
              <a:pathLst>
                <a:path w="9229" h="27851" extrusionOk="0">
                  <a:moveTo>
                    <a:pt x="6152" y="1"/>
                  </a:moveTo>
                  <a:cubicBezTo>
                    <a:pt x="2763" y="1"/>
                    <a:pt x="1" y="6236"/>
                    <a:pt x="1" y="13915"/>
                  </a:cubicBezTo>
                  <a:cubicBezTo>
                    <a:pt x="1" y="21615"/>
                    <a:pt x="2763" y="27850"/>
                    <a:pt x="6152" y="27850"/>
                  </a:cubicBezTo>
                  <a:lnTo>
                    <a:pt x="9228" y="27850"/>
                  </a:lnTo>
                  <a:cubicBezTo>
                    <a:pt x="5838" y="27850"/>
                    <a:pt x="3077" y="21615"/>
                    <a:pt x="3077" y="13915"/>
                  </a:cubicBezTo>
                  <a:cubicBezTo>
                    <a:pt x="3077" y="6236"/>
                    <a:pt x="5838" y="1"/>
                    <a:pt x="9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6"/>
            <p:cNvSpPr/>
            <p:nvPr/>
          </p:nvSpPr>
          <p:spPr>
            <a:xfrm>
              <a:off x="1874350" y="2352950"/>
              <a:ext cx="231225" cy="696275"/>
            </a:xfrm>
            <a:custGeom>
              <a:avLst/>
              <a:gdLst/>
              <a:ahLst/>
              <a:cxnLst/>
              <a:rect l="l" t="t" r="r" b="b"/>
              <a:pathLst>
                <a:path w="9249" h="27851" extrusionOk="0">
                  <a:moveTo>
                    <a:pt x="6152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52" y="27850"/>
                  </a:cubicBezTo>
                  <a:lnTo>
                    <a:pt x="9249" y="27850"/>
                  </a:lnTo>
                  <a:cubicBezTo>
                    <a:pt x="5838" y="27850"/>
                    <a:pt x="3076" y="21615"/>
                    <a:pt x="3076" y="13915"/>
                  </a:cubicBezTo>
                  <a:cubicBezTo>
                    <a:pt x="3076" y="6236"/>
                    <a:pt x="5838" y="1"/>
                    <a:pt x="9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6"/>
            <p:cNvSpPr/>
            <p:nvPr/>
          </p:nvSpPr>
          <p:spPr>
            <a:xfrm>
              <a:off x="4408036" y="2610309"/>
              <a:ext cx="285848" cy="333099"/>
            </a:xfrm>
            <a:custGeom>
              <a:avLst/>
              <a:gdLst/>
              <a:ahLst/>
              <a:cxnLst/>
              <a:rect l="l" t="t" r="r" b="b"/>
              <a:pathLst>
                <a:path w="6089" h="8266" extrusionOk="0">
                  <a:moveTo>
                    <a:pt x="0" y="1"/>
                  </a:moveTo>
                  <a:lnTo>
                    <a:pt x="0" y="8266"/>
                  </a:lnTo>
                  <a:lnTo>
                    <a:pt x="3034" y="6634"/>
                  </a:lnTo>
                  <a:lnTo>
                    <a:pt x="6089" y="8266"/>
                  </a:lnTo>
                  <a:lnTo>
                    <a:pt x="60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6"/>
            <p:cNvSpPr/>
            <p:nvPr/>
          </p:nvSpPr>
          <p:spPr>
            <a:xfrm>
              <a:off x="1374800" y="3745425"/>
              <a:ext cx="1771725" cy="275175"/>
            </a:xfrm>
            <a:custGeom>
              <a:avLst/>
              <a:gdLst/>
              <a:ahLst/>
              <a:cxnLst/>
              <a:rect l="l" t="t" r="r" b="b"/>
              <a:pathLst>
                <a:path w="70869" h="11007" extrusionOk="0">
                  <a:moveTo>
                    <a:pt x="6026" y="1"/>
                  </a:moveTo>
                  <a:cubicBezTo>
                    <a:pt x="3055" y="1"/>
                    <a:pt x="586" y="4708"/>
                    <a:pt x="0" y="11006"/>
                  </a:cubicBezTo>
                  <a:lnTo>
                    <a:pt x="64843" y="11006"/>
                  </a:lnTo>
                  <a:cubicBezTo>
                    <a:pt x="65449" y="4708"/>
                    <a:pt x="67918" y="1"/>
                    <a:pt x="70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6"/>
            <p:cNvSpPr/>
            <p:nvPr/>
          </p:nvSpPr>
          <p:spPr>
            <a:xfrm>
              <a:off x="3146500" y="3745425"/>
              <a:ext cx="5250" cy="550"/>
            </a:xfrm>
            <a:custGeom>
              <a:avLst/>
              <a:gdLst/>
              <a:ahLst/>
              <a:cxnLst/>
              <a:rect l="l" t="t" r="r" b="b"/>
              <a:pathLst>
                <a:path w="210" h="22" extrusionOk="0">
                  <a:moveTo>
                    <a:pt x="1" y="1"/>
                  </a:moveTo>
                  <a:cubicBezTo>
                    <a:pt x="84" y="1"/>
                    <a:pt x="147" y="1"/>
                    <a:pt x="210" y="2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3146500" y="4441650"/>
              <a:ext cx="5250" cy="25"/>
            </a:xfrm>
            <a:custGeom>
              <a:avLst/>
              <a:gdLst/>
              <a:ahLst/>
              <a:cxnLst/>
              <a:rect l="l" t="t" r="r" b="b"/>
              <a:pathLst>
                <a:path w="210" h="1" extrusionOk="0">
                  <a:moveTo>
                    <a:pt x="210" y="1"/>
                  </a:moveTo>
                  <a:cubicBezTo>
                    <a:pt x="147" y="1"/>
                    <a:pt x="84" y="1"/>
                    <a:pt x="1" y="1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6"/>
            <p:cNvSpPr/>
            <p:nvPr/>
          </p:nvSpPr>
          <p:spPr>
            <a:xfrm>
              <a:off x="3187825" y="3049200"/>
              <a:ext cx="1326575" cy="70625"/>
            </a:xfrm>
            <a:custGeom>
              <a:avLst/>
              <a:gdLst/>
              <a:ahLst/>
              <a:cxnLst/>
              <a:rect l="l" t="t" r="r" b="b"/>
              <a:pathLst>
                <a:path w="53063" h="2825" extrusionOk="0">
                  <a:moveTo>
                    <a:pt x="1" y="0"/>
                  </a:moveTo>
                  <a:lnTo>
                    <a:pt x="1" y="2825"/>
                  </a:lnTo>
                  <a:lnTo>
                    <a:pt x="52079" y="2825"/>
                  </a:lnTo>
                  <a:cubicBezTo>
                    <a:pt x="52623" y="2825"/>
                    <a:pt x="53042" y="2197"/>
                    <a:pt x="53042" y="1402"/>
                  </a:cubicBezTo>
                  <a:cubicBezTo>
                    <a:pt x="53063" y="628"/>
                    <a:pt x="52623" y="0"/>
                    <a:pt x="52079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3215550" y="3119825"/>
              <a:ext cx="1215175" cy="160075"/>
            </a:xfrm>
            <a:custGeom>
              <a:avLst/>
              <a:gdLst/>
              <a:ahLst/>
              <a:cxnLst/>
              <a:rect l="l" t="t" r="r" b="b"/>
              <a:pathLst>
                <a:path w="48607" h="6403" extrusionOk="0">
                  <a:moveTo>
                    <a:pt x="2135" y="0"/>
                  </a:moveTo>
                  <a:cubicBezTo>
                    <a:pt x="1193" y="0"/>
                    <a:pt x="377" y="2636"/>
                    <a:pt x="0" y="6403"/>
                  </a:cubicBezTo>
                  <a:lnTo>
                    <a:pt x="46472" y="6403"/>
                  </a:lnTo>
                  <a:cubicBezTo>
                    <a:pt x="46848" y="2615"/>
                    <a:pt x="47664" y="0"/>
                    <a:pt x="4860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2015050" y="4261200"/>
              <a:ext cx="1859625" cy="347875"/>
            </a:xfrm>
            <a:custGeom>
              <a:avLst/>
              <a:gdLst/>
              <a:ahLst/>
              <a:cxnLst/>
              <a:rect l="l" t="t" r="r" b="b"/>
              <a:pathLst>
                <a:path w="74385" h="13915" extrusionOk="0">
                  <a:moveTo>
                    <a:pt x="74280" y="0"/>
                  </a:moveTo>
                  <a:lnTo>
                    <a:pt x="4060" y="7407"/>
                  </a:lnTo>
                  <a:cubicBezTo>
                    <a:pt x="2679" y="7491"/>
                    <a:pt x="1507" y="8370"/>
                    <a:pt x="1068" y="9688"/>
                  </a:cubicBezTo>
                  <a:lnTo>
                    <a:pt x="168" y="12262"/>
                  </a:lnTo>
                  <a:cubicBezTo>
                    <a:pt x="1" y="12743"/>
                    <a:pt x="147" y="13266"/>
                    <a:pt x="524" y="13601"/>
                  </a:cubicBezTo>
                  <a:cubicBezTo>
                    <a:pt x="754" y="13810"/>
                    <a:pt x="1047" y="13915"/>
                    <a:pt x="1340" y="13915"/>
                  </a:cubicBezTo>
                  <a:cubicBezTo>
                    <a:pt x="1528" y="13915"/>
                    <a:pt x="1717" y="13873"/>
                    <a:pt x="1905" y="13789"/>
                  </a:cubicBezTo>
                  <a:cubicBezTo>
                    <a:pt x="3328" y="13078"/>
                    <a:pt x="5713" y="11466"/>
                    <a:pt x="6131" y="8370"/>
                  </a:cubicBezTo>
                  <a:lnTo>
                    <a:pt x="74384" y="1172"/>
                  </a:lnTo>
                  <a:lnTo>
                    <a:pt x="742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6"/>
            <p:cNvSpPr/>
            <p:nvPr/>
          </p:nvSpPr>
          <p:spPr>
            <a:xfrm>
              <a:off x="2205975" y="4261200"/>
              <a:ext cx="1859625" cy="347875"/>
            </a:xfrm>
            <a:custGeom>
              <a:avLst/>
              <a:gdLst/>
              <a:ahLst/>
              <a:cxnLst/>
              <a:rect l="l" t="t" r="r" b="b"/>
              <a:pathLst>
                <a:path w="74385" h="13915" extrusionOk="0">
                  <a:moveTo>
                    <a:pt x="126" y="0"/>
                  </a:moveTo>
                  <a:lnTo>
                    <a:pt x="1" y="1172"/>
                  </a:lnTo>
                  <a:lnTo>
                    <a:pt x="68254" y="8370"/>
                  </a:lnTo>
                  <a:cubicBezTo>
                    <a:pt x="68672" y="11466"/>
                    <a:pt x="71058" y="13078"/>
                    <a:pt x="72480" y="13789"/>
                  </a:cubicBezTo>
                  <a:cubicBezTo>
                    <a:pt x="72669" y="13873"/>
                    <a:pt x="72857" y="13915"/>
                    <a:pt x="73045" y="13915"/>
                  </a:cubicBezTo>
                  <a:cubicBezTo>
                    <a:pt x="73338" y="13915"/>
                    <a:pt x="73631" y="13810"/>
                    <a:pt x="73861" y="13601"/>
                  </a:cubicBezTo>
                  <a:cubicBezTo>
                    <a:pt x="74238" y="13266"/>
                    <a:pt x="74384" y="12743"/>
                    <a:pt x="74217" y="12262"/>
                  </a:cubicBezTo>
                  <a:lnTo>
                    <a:pt x="73317" y="9688"/>
                  </a:lnTo>
                  <a:cubicBezTo>
                    <a:pt x="72878" y="8370"/>
                    <a:pt x="71706" y="7491"/>
                    <a:pt x="70325" y="7407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3119300" y="4282875"/>
              <a:ext cx="42925" cy="78025"/>
            </a:xfrm>
            <a:custGeom>
              <a:avLst/>
              <a:gdLst/>
              <a:ahLst/>
              <a:cxnLst/>
              <a:rect l="l" t="t" r="r" b="b"/>
              <a:pathLst>
                <a:path w="1717" h="3121" extrusionOk="0">
                  <a:moveTo>
                    <a:pt x="537" y="1"/>
                  </a:moveTo>
                  <a:cubicBezTo>
                    <a:pt x="511" y="1"/>
                    <a:pt x="485" y="4"/>
                    <a:pt x="461" y="12"/>
                  </a:cubicBezTo>
                  <a:cubicBezTo>
                    <a:pt x="105" y="96"/>
                    <a:pt x="1" y="870"/>
                    <a:pt x="231" y="1728"/>
                  </a:cubicBezTo>
                  <a:cubicBezTo>
                    <a:pt x="425" y="2523"/>
                    <a:pt x="852" y="3120"/>
                    <a:pt x="1197" y="3120"/>
                  </a:cubicBezTo>
                  <a:cubicBezTo>
                    <a:pt x="1224" y="3120"/>
                    <a:pt x="1251" y="3116"/>
                    <a:pt x="1277" y="3109"/>
                  </a:cubicBezTo>
                  <a:cubicBezTo>
                    <a:pt x="1612" y="3025"/>
                    <a:pt x="1716" y="2251"/>
                    <a:pt x="1486" y="1393"/>
                  </a:cubicBezTo>
                  <a:cubicBezTo>
                    <a:pt x="1292" y="598"/>
                    <a:pt x="865" y="1"/>
                    <a:pt x="53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2918425" y="4282875"/>
              <a:ext cx="42925" cy="78025"/>
            </a:xfrm>
            <a:custGeom>
              <a:avLst/>
              <a:gdLst/>
              <a:ahLst/>
              <a:cxnLst/>
              <a:rect l="l" t="t" r="r" b="b"/>
              <a:pathLst>
                <a:path w="1717" h="3121" extrusionOk="0">
                  <a:moveTo>
                    <a:pt x="1197" y="1"/>
                  </a:moveTo>
                  <a:cubicBezTo>
                    <a:pt x="852" y="1"/>
                    <a:pt x="425" y="598"/>
                    <a:pt x="231" y="1393"/>
                  </a:cubicBezTo>
                  <a:cubicBezTo>
                    <a:pt x="1" y="2251"/>
                    <a:pt x="105" y="3025"/>
                    <a:pt x="461" y="3109"/>
                  </a:cubicBezTo>
                  <a:cubicBezTo>
                    <a:pt x="486" y="3116"/>
                    <a:pt x="511" y="3120"/>
                    <a:pt x="537" y="3120"/>
                  </a:cubicBezTo>
                  <a:cubicBezTo>
                    <a:pt x="865" y="3120"/>
                    <a:pt x="1293" y="2523"/>
                    <a:pt x="1486" y="1728"/>
                  </a:cubicBezTo>
                  <a:cubicBezTo>
                    <a:pt x="1717" y="870"/>
                    <a:pt x="1612" y="96"/>
                    <a:pt x="1277" y="12"/>
                  </a:cubicBezTo>
                  <a:cubicBezTo>
                    <a:pt x="1251" y="4"/>
                    <a:pt x="1224" y="1"/>
                    <a:pt x="119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2902750" y="4179075"/>
              <a:ext cx="275150" cy="182575"/>
            </a:xfrm>
            <a:custGeom>
              <a:avLst/>
              <a:gdLst/>
              <a:ahLst/>
              <a:cxnLst/>
              <a:rect l="l" t="t" r="r" b="b"/>
              <a:pathLst>
                <a:path w="11006" h="7303" extrusionOk="0">
                  <a:moveTo>
                    <a:pt x="5503" y="0"/>
                  </a:moveTo>
                  <a:cubicBezTo>
                    <a:pt x="4080" y="0"/>
                    <a:pt x="2909" y="482"/>
                    <a:pt x="2009" y="1423"/>
                  </a:cubicBezTo>
                  <a:cubicBezTo>
                    <a:pt x="0" y="3515"/>
                    <a:pt x="147" y="7156"/>
                    <a:pt x="147" y="7303"/>
                  </a:cubicBezTo>
                  <a:lnTo>
                    <a:pt x="1339" y="7261"/>
                  </a:lnTo>
                  <a:cubicBezTo>
                    <a:pt x="1318" y="7219"/>
                    <a:pt x="1214" y="3955"/>
                    <a:pt x="2867" y="2239"/>
                  </a:cubicBezTo>
                  <a:cubicBezTo>
                    <a:pt x="3536" y="1528"/>
                    <a:pt x="4394" y="1172"/>
                    <a:pt x="5503" y="1172"/>
                  </a:cubicBezTo>
                  <a:cubicBezTo>
                    <a:pt x="6612" y="1172"/>
                    <a:pt x="7470" y="1528"/>
                    <a:pt x="8160" y="2239"/>
                  </a:cubicBezTo>
                  <a:cubicBezTo>
                    <a:pt x="9813" y="3955"/>
                    <a:pt x="9688" y="7219"/>
                    <a:pt x="9688" y="7261"/>
                  </a:cubicBezTo>
                  <a:lnTo>
                    <a:pt x="10860" y="7303"/>
                  </a:lnTo>
                  <a:cubicBezTo>
                    <a:pt x="10860" y="7156"/>
                    <a:pt x="11006" y="3515"/>
                    <a:pt x="9018" y="1423"/>
                  </a:cubicBezTo>
                  <a:cubicBezTo>
                    <a:pt x="8119" y="482"/>
                    <a:pt x="6926" y="0"/>
                    <a:pt x="550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2207550" y="3913875"/>
              <a:ext cx="723475" cy="723975"/>
            </a:xfrm>
            <a:custGeom>
              <a:avLst/>
              <a:gdLst/>
              <a:ahLst/>
              <a:cxnLst/>
              <a:rect l="l" t="t" r="r" b="b"/>
              <a:pathLst>
                <a:path w="28939" h="28959" extrusionOk="0">
                  <a:moveTo>
                    <a:pt x="14459" y="0"/>
                  </a:moveTo>
                  <a:cubicBezTo>
                    <a:pt x="6466" y="0"/>
                    <a:pt x="1" y="6486"/>
                    <a:pt x="1" y="14479"/>
                  </a:cubicBezTo>
                  <a:cubicBezTo>
                    <a:pt x="1" y="22472"/>
                    <a:pt x="6466" y="28958"/>
                    <a:pt x="14459" y="28958"/>
                  </a:cubicBezTo>
                  <a:cubicBezTo>
                    <a:pt x="22473" y="28958"/>
                    <a:pt x="28938" y="22472"/>
                    <a:pt x="28938" y="14479"/>
                  </a:cubicBezTo>
                  <a:cubicBezTo>
                    <a:pt x="28938" y="6486"/>
                    <a:pt x="22473" y="0"/>
                    <a:pt x="14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2207550" y="3914350"/>
              <a:ext cx="458250" cy="457775"/>
            </a:xfrm>
            <a:custGeom>
              <a:avLst/>
              <a:gdLst/>
              <a:ahLst/>
              <a:cxnLst/>
              <a:rect l="l" t="t" r="r" b="b"/>
              <a:pathLst>
                <a:path w="18330" h="18311" extrusionOk="0">
                  <a:moveTo>
                    <a:pt x="14661" y="0"/>
                  </a:moveTo>
                  <a:cubicBezTo>
                    <a:pt x="14594" y="0"/>
                    <a:pt x="14526" y="1"/>
                    <a:pt x="14459" y="2"/>
                  </a:cubicBezTo>
                  <a:cubicBezTo>
                    <a:pt x="13999" y="2"/>
                    <a:pt x="13559" y="23"/>
                    <a:pt x="13099" y="65"/>
                  </a:cubicBezTo>
                  <a:lnTo>
                    <a:pt x="63" y="13100"/>
                  </a:lnTo>
                  <a:cubicBezTo>
                    <a:pt x="22" y="13540"/>
                    <a:pt x="1" y="14000"/>
                    <a:pt x="1" y="14460"/>
                  </a:cubicBezTo>
                  <a:cubicBezTo>
                    <a:pt x="1" y="15799"/>
                    <a:pt x="168" y="17097"/>
                    <a:pt x="503" y="18310"/>
                  </a:cubicBezTo>
                  <a:lnTo>
                    <a:pt x="18330" y="504"/>
                  </a:lnTo>
                  <a:cubicBezTo>
                    <a:pt x="17157" y="186"/>
                    <a:pt x="15929" y="0"/>
                    <a:pt x="1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2239475" y="3946300"/>
              <a:ext cx="526250" cy="526250"/>
            </a:xfrm>
            <a:custGeom>
              <a:avLst/>
              <a:gdLst/>
              <a:ahLst/>
              <a:cxnLst/>
              <a:rect l="l" t="t" r="r" b="b"/>
              <a:pathLst>
                <a:path w="21050" h="21050" extrusionOk="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25" y="21049"/>
                  </a:cubicBezTo>
                  <a:lnTo>
                    <a:pt x="21049" y="1026"/>
                  </a:lnTo>
                  <a:cubicBezTo>
                    <a:pt x="20463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6"/>
            <p:cNvSpPr/>
            <p:nvPr/>
          </p:nvSpPr>
          <p:spPr>
            <a:xfrm>
              <a:off x="2192375" y="3899225"/>
              <a:ext cx="753800" cy="753275"/>
            </a:xfrm>
            <a:custGeom>
              <a:avLst/>
              <a:gdLst/>
              <a:ahLst/>
              <a:cxnLst/>
              <a:rect l="l" t="t" r="r" b="b"/>
              <a:pathLst>
                <a:path w="30152" h="30131" extrusionOk="0">
                  <a:moveTo>
                    <a:pt x="15087" y="1193"/>
                  </a:moveTo>
                  <a:cubicBezTo>
                    <a:pt x="22745" y="1193"/>
                    <a:pt x="28959" y="7407"/>
                    <a:pt x="28959" y="15065"/>
                  </a:cubicBezTo>
                  <a:cubicBezTo>
                    <a:pt x="28959" y="22723"/>
                    <a:pt x="22745" y="28958"/>
                    <a:pt x="15087" y="28958"/>
                  </a:cubicBezTo>
                  <a:cubicBezTo>
                    <a:pt x="7429" y="28958"/>
                    <a:pt x="1194" y="22723"/>
                    <a:pt x="1194" y="15065"/>
                  </a:cubicBezTo>
                  <a:cubicBezTo>
                    <a:pt x="1194" y="7407"/>
                    <a:pt x="7408" y="1193"/>
                    <a:pt x="15087" y="1193"/>
                  </a:cubicBezTo>
                  <a:close/>
                  <a:moveTo>
                    <a:pt x="15087" y="0"/>
                  </a:moveTo>
                  <a:cubicBezTo>
                    <a:pt x="6759" y="0"/>
                    <a:pt x="1" y="6759"/>
                    <a:pt x="1" y="15065"/>
                  </a:cubicBezTo>
                  <a:cubicBezTo>
                    <a:pt x="1" y="23372"/>
                    <a:pt x="6759" y="30130"/>
                    <a:pt x="15087" y="30130"/>
                  </a:cubicBezTo>
                  <a:cubicBezTo>
                    <a:pt x="23394" y="30130"/>
                    <a:pt x="30152" y="23372"/>
                    <a:pt x="30152" y="15065"/>
                  </a:cubicBezTo>
                  <a:cubicBezTo>
                    <a:pt x="30152" y="6759"/>
                    <a:pt x="23394" y="0"/>
                    <a:pt x="15087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6"/>
            <p:cNvSpPr/>
            <p:nvPr/>
          </p:nvSpPr>
          <p:spPr>
            <a:xfrm>
              <a:off x="3149650" y="3913875"/>
              <a:ext cx="723450" cy="723975"/>
            </a:xfrm>
            <a:custGeom>
              <a:avLst/>
              <a:gdLst/>
              <a:ahLst/>
              <a:cxnLst/>
              <a:rect l="l" t="t" r="r" b="b"/>
              <a:pathLst>
                <a:path w="28938" h="28959" extrusionOk="0">
                  <a:moveTo>
                    <a:pt x="14479" y="0"/>
                  </a:moveTo>
                  <a:cubicBezTo>
                    <a:pt x="6466" y="0"/>
                    <a:pt x="0" y="6486"/>
                    <a:pt x="0" y="14479"/>
                  </a:cubicBezTo>
                  <a:cubicBezTo>
                    <a:pt x="0" y="22472"/>
                    <a:pt x="6466" y="28958"/>
                    <a:pt x="14479" y="28958"/>
                  </a:cubicBezTo>
                  <a:cubicBezTo>
                    <a:pt x="22472" y="28958"/>
                    <a:pt x="28937" y="22472"/>
                    <a:pt x="28937" y="14479"/>
                  </a:cubicBezTo>
                  <a:cubicBezTo>
                    <a:pt x="28937" y="6486"/>
                    <a:pt x="22472" y="0"/>
                    <a:pt x="1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6"/>
            <p:cNvSpPr/>
            <p:nvPr/>
          </p:nvSpPr>
          <p:spPr>
            <a:xfrm>
              <a:off x="3149125" y="3914350"/>
              <a:ext cx="458775" cy="457775"/>
            </a:xfrm>
            <a:custGeom>
              <a:avLst/>
              <a:gdLst/>
              <a:ahLst/>
              <a:cxnLst/>
              <a:rect l="l" t="t" r="r" b="b"/>
              <a:pathLst>
                <a:path w="18351" h="18311" extrusionOk="0">
                  <a:moveTo>
                    <a:pt x="14681" y="0"/>
                  </a:moveTo>
                  <a:cubicBezTo>
                    <a:pt x="14614" y="0"/>
                    <a:pt x="14547" y="1"/>
                    <a:pt x="14479" y="2"/>
                  </a:cubicBezTo>
                  <a:cubicBezTo>
                    <a:pt x="14019" y="2"/>
                    <a:pt x="13580" y="23"/>
                    <a:pt x="13119" y="65"/>
                  </a:cubicBezTo>
                  <a:lnTo>
                    <a:pt x="84" y="13100"/>
                  </a:lnTo>
                  <a:cubicBezTo>
                    <a:pt x="21" y="13540"/>
                    <a:pt x="0" y="14000"/>
                    <a:pt x="0" y="14460"/>
                  </a:cubicBezTo>
                  <a:cubicBezTo>
                    <a:pt x="0" y="15799"/>
                    <a:pt x="189" y="17097"/>
                    <a:pt x="523" y="18310"/>
                  </a:cubicBezTo>
                  <a:lnTo>
                    <a:pt x="18350" y="504"/>
                  </a:lnTo>
                  <a:cubicBezTo>
                    <a:pt x="17178" y="186"/>
                    <a:pt x="15949" y="0"/>
                    <a:pt x="14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6"/>
            <p:cNvSpPr/>
            <p:nvPr/>
          </p:nvSpPr>
          <p:spPr>
            <a:xfrm>
              <a:off x="3181550" y="3946300"/>
              <a:ext cx="526250" cy="526250"/>
            </a:xfrm>
            <a:custGeom>
              <a:avLst/>
              <a:gdLst/>
              <a:ahLst/>
              <a:cxnLst/>
              <a:rect l="l" t="t" r="r" b="b"/>
              <a:pathLst>
                <a:path w="21050" h="21050" extrusionOk="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47" y="21049"/>
                  </a:cubicBezTo>
                  <a:lnTo>
                    <a:pt x="21050" y="1026"/>
                  </a:lnTo>
                  <a:cubicBezTo>
                    <a:pt x="20464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3134475" y="3899225"/>
              <a:ext cx="753800" cy="753275"/>
            </a:xfrm>
            <a:custGeom>
              <a:avLst/>
              <a:gdLst/>
              <a:ahLst/>
              <a:cxnLst/>
              <a:rect l="l" t="t" r="r" b="b"/>
              <a:pathLst>
                <a:path w="30152" h="30131" extrusionOk="0">
                  <a:moveTo>
                    <a:pt x="15086" y="1193"/>
                  </a:moveTo>
                  <a:cubicBezTo>
                    <a:pt x="22744" y="1193"/>
                    <a:pt x="28959" y="7407"/>
                    <a:pt x="28959" y="15065"/>
                  </a:cubicBezTo>
                  <a:cubicBezTo>
                    <a:pt x="28959" y="22723"/>
                    <a:pt x="22744" y="28958"/>
                    <a:pt x="15086" y="28958"/>
                  </a:cubicBezTo>
                  <a:cubicBezTo>
                    <a:pt x="7428" y="28958"/>
                    <a:pt x="1193" y="22723"/>
                    <a:pt x="1193" y="15065"/>
                  </a:cubicBezTo>
                  <a:cubicBezTo>
                    <a:pt x="1193" y="7407"/>
                    <a:pt x="7428" y="1193"/>
                    <a:pt x="15086" y="1193"/>
                  </a:cubicBezTo>
                  <a:close/>
                  <a:moveTo>
                    <a:pt x="15086" y="0"/>
                  </a:moveTo>
                  <a:cubicBezTo>
                    <a:pt x="6759" y="0"/>
                    <a:pt x="0" y="6759"/>
                    <a:pt x="0" y="15065"/>
                  </a:cubicBezTo>
                  <a:cubicBezTo>
                    <a:pt x="0" y="23372"/>
                    <a:pt x="6759" y="30130"/>
                    <a:pt x="15086" y="30130"/>
                  </a:cubicBezTo>
                  <a:cubicBezTo>
                    <a:pt x="23393" y="30130"/>
                    <a:pt x="30151" y="23372"/>
                    <a:pt x="30151" y="15065"/>
                  </a:cubicBezTo>
                  <a:cubicBezTo>
                    <a:pt x="30151" y="6759"/>
                    <a:pt x="23393" y="0"/>
                    <a:pt x="15086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2167800" y="4241325"/>
              <a:ext cx="53900" cy="69600"/>
            </a:xfrm>
            <a:custGeom>
              <a:avLst/>
              <a:gdLst/>
              <a:ahLst/>
              <a:cxnLst/>
              <a:rect l="l" t="t" r="r" b="b"/>
              <a:pathLst>
                <a:path w="2156" h="2784" extrusionOk="0">
                  <a:moveTo>
                    <a:pt x="1381" y="0"/>
                  </a:moveTo>
                  <a:cubicBezTo>
                    <a:pt x="607" y="0"/>
                    <a:pt x="0" y="628"/>
                    <a:pt x="0" y="1381"/>
                  </a:cubicBezTo>
                  <a:cubicBezTo>
                    <a:pt x="0" y="2155"/>
                    <a:pt x="607" y="2783"/>
                    <a:pt x="1381" y="2783"/>
                  </a:cubicBezTo>
                  <a:cubicBezTo>
                    <a:pt x="2156" y="2783"/>
                    <a:pt x="1381" y="2155"/>
                    <a:pt x="1381" y="1381"/>
                  </a:cubicBezTo>
                  <a:cubicBezTo>
                    <a:pt x="1381" y="628"/>
                    <a:pt x="2156" y="0"/>
                    <a:pt x="1381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3858950" y="4241325"/>
              <a:ext cx="53900" cy="69600"/>
            </a:xfrm>
            <a:custGeom>
              <a:avLst/>
              <a:gdLst/>
              <a:ahLst/>
              <a:cxnLst/>
              <a:rect l="l" t="t" r="r" b="b"/>
              <a:pathLst>
                <a:path w="2156" h="2784" extrusionOk="0">
                  <a:moveTo>
                    <a:pt x="775" y="0"/>
                  </a:moveTo>
                  <a:cubicBezTo>
                    <a:pt x="1" y="0"/>
                    <a:pt x="775" y="628"/>
                    <a:pt x="775" y="1381"/>
                  </a:cubicBezTo>
                  <a:cubicBezTo>
                    <a:pt x="775" y="2155"/>
                    <a:pt x="1" y="2783"/>
                    <a:pt x="775" y="2783"/>
                  </a:cubicBezTo>
                  <a:cubicBezTo>
                    <a:pt x="1549" y="2783"/>
                    <a:pt x="2156" y="2155"/>
                    <a:pt x="2156" y="1381"/>
                  </a:cubicBezTo>
                  <a:cubicBezTo>
                    <a:pt x="2156" y="628"/>
                    <a:pt x="1549" y="0"/>
                    <a:pt x="775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36"/>
          <p:cNvSpPr/>
          <p:nvPr/>
        </p:nvSpPr>
        <p:spPr>
          <a:xfrm>
            <a:off x="796907" y="214107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6"/>
          <p:cNvSpPr/>
          <p:nvPr/>
        </p:nvSpPr>
        <p:spPr>
          <a:xfrm>
            <a:off x="4571993" y="370057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2175680" y="12881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>
            <a:spLocks noGrp="1"/>
          </p:cNvSpPr>
          <p:nvPr>
            <p:ph type="title"/>
          </p:nvPr>
        </p:nvSpPr>
        <p:spPr>
          <a:xfrm>
            <a:off x="714125" y="7725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Nazione e Nazionalismo</a:t>
            </a:r>
            <a:endParaRPr/>
          </a:p>
        </p:txBody>
      </p:sp>
      <p:graphicFrame>
        <p:nvGraphicFramePr>
          <p:cNvPr id="279" name="Google Shape;279;p37"/>
          <p:cNvGraphicFramePr/>
          <p:nvPr/>
        </p:nvGraphicFramePr>
        <p:xfrm>
          <a:off x="952500" y="1809750"/>
          <a:ext cx="7239000" cy="1950600"/>
        </p:xfrm>
        <a:graphic>
          <a:graphicData uri="http://schemas.openxmlformats.org/drawingml/2006/table">
            <a:tbl>
              <a:tblPr>
                <a:noFill/>
                <a:tableStyleId>{B4EF8B5E-57E1-44BD-8F52-3A613FE70C70}</a:tableStyleId>
              </a:tblPr>
              <a:tblGrid>
                <a:gridCol w="163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 b="1">
                          <a:solidFill>
                            <a:schemeClr val="dk2"/>
                          </a:solidFill>
                        </a:rPr>
                        <a:t>Nazione</a:t>
                      </a:r>
                      <a:endParaRPr sz="16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 b="1">
                          <a:solidFill>
                            <a:schemeClr val="dk2"/>
                          </a:solidFill>
                        </a:rPr>
                        <a:t>Nazionalismo</a:t>
                      </a:r>
                      <a:endParaRPr sz="16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 b="1">
                          <a:solidFill>
                            <a:schemeClr val="dk2"/>
                          </a:solidFill>
                        </a:rPr>
                        <a:t>quando?</a:t>
                      </a:r>
                      <a:endParaRPr sz="16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solidFill>
                            <a:schemeClr val="dk2"/>
                          </a:solidFill>
                        </a:rPr>
                        <a:t>prima metà dell’800</a:t>
                      </a:r>
                      <a:endParaRPr sz="16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solidFill>
                            <a:schemeClr val="dk2"/>
                          </a:solidFill>
                        </a:rPr>
                        <a:t>tutto il 900</a:t>
                      </a:r>
                      <a:endParaRPr sz="16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 b="1">
                          <a:solidFill>
                            <a:schemeClr val="dk2"/>
                          </a:solidFill>
                        </a:rPr>
                        <a:t>definizione</a:t>
                      </a:r>
                      <a:endParaRPr sz="16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solidFill>
                            <a:schemeClr val="dk2"/>
                          </a:solidFill>
                        </a:rPr>
                        <a:t>peculiarità di ogni popolo</a:t>
                      </a:r>
                      <a:endParaRPr sz="16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solidFill>
                            <a:schemeClr val="dk2"/>
                          </a:solidFill>
                        </a:rPr>
                        <a:t>superiorità di un popolo</a:t>
                      </a:r>
                      <a:endParaRPr sz="16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 b="1">
                          <a:solidFill>
                            <a:schemeClr val="dk2"/>
                          </a:solidFill>
                        </a:rPr>
                        <a:t>obiettivo politico</a:t>
                      </a:r>
                      <a:endParaRPr sz="16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solidFill>
                            <a:schemeClr val="dk2"/>
                          </a:solidFill>
                        </a:rPr>
                        <a:t>indipendenza di tutti i popoli</a:t>
                      </a:r>
                      <a:endParaRPr sz="16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solidFill>
                            <a:schemeClr val="dk2"/>
                          </a:solidFill>
                        </a:rPr>
                        <a:t>egemonia di un  singolo popolo</a:t>
                      </a:r>
                      <a:endParaRPr sz="16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714125" y="6963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900"/>
              <a:t>Johann Herder</a:t>
            </a:r>
            <a:endParaRPr sz="2900"/>
          </a:p>
        </p:txBody>
      </p:sp>
      <p:sp>
        <p:nvSpPr>
          <p:cNvPr id="285" name="Google Shape;285;p38"/>
          <p:cNvSpPr txBox="1">
            <a:spLocks noGrp="1"/>
          </p:cNvSpPr>
          <p:nvPr>
            <p:ph type="body" idx="1"/>
          </p:nvPr>
        </p:nvSpPr>
        <p:spPr>
          <a:xfrm>
            <a:off x="714000" y="1369175"/>
            <a:ext cx="7716000" cy="32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Filosofo tedesco, anti-illuminista convinto, Herder si fa portavoce del particolarismo europeo: infatti secondo lui </a:t>
            </a:r>
            <a:r>
              <a:rPr lang="it" sz="1500" b="1"/>
              <a:t>“il vero, il bello e il buono non sono uguali” </a:t>
            </a:r>
            <a:r>
              <a:rPr lang="it" sz="1500"/>
              <a:t>in ogni nazione.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500"/>
              <a:t>Esaltava il medioevo e soprattutto i popoli germanici che si erano opposti alla conquista dell’Impero Romano. Inoltre, riteneva che le tradizioni, la lingua e la religione di un popolo non andassero mai abbandonate; è quasi un paradosso, perché quei germani che tanto ammirava furono gli stessi a convertirsi poi al cristianesimo.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1500"/>
              <a:t>Herder non credeva nell’esistenza di valori universali, ma non era un relativista: infatti non poneva tutti i valori e le ideologie sullo stesso piano, ma riteneva che ne esistessero di migliori e altre da abbandonare.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>
            <a:spLocks noGrp="1"/>
          </p:cNvSpPr>
          <p:nvPr>
            <p:ph type="title"/>
          </p:nvPr>
        </p:nvSpPr>
        <p:spPr>
          <a:xfrm>
            <a:off x="561600" y="620150"/>
            <a:ext cx="79782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La reazione dei tedeschi all’invasione francese</a:t>
            </a:r>
            <a:endParaRPr sz="2500"/>
          </a:p>
        </p:txBody>
      </p:sp>
      <p:sp>
        <p:nvSpPr>
          <p:cNvPr id="291" name="Google Shape;291;p39"/>
          <p:cNvSpPr txBox="1">
            <a:spLocks noGrp="1"/>
          </p:cNvSpPr>
          <p:nvPr>
            <p:ph type="body" idx="1"/>
          </p:nvPr>
        </p:nvSpPr>
        <p:spPr>
          <a:xfrm>
            <a:off x="561600" y="1244950"/>
            <a:ext cx="4894800" cy="32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Napoleone, animato da </a:t>
            </a:r>
            <a:r>
              <a:rPr lang="it" sz="1400" b="1"/>
              <a:t>ideali illuministi</a:t>
            </a:r>
            <a:r>
              <a:rPr lang="it" sz="1400"/>
              <a:t>, obbligò i tedeschi a concedere la </a:t>
            </a:r>
            <a:r>
              <a:rPr lang="it" sz="1400" b="1"/>
              <a:t>completa parità giuridica</a:t>
            </a:r>
            <a:r>
              <a:rPr lang="it" sz="1400"/>
              <a:t> agli ebrei. il popolo tedesco reagì </a:t>
            </a:r>
            <a:r>
              <a:rPr lang="it" sz="1400" b="1"/>
              <a:t>rivendicando la propria originalità nazionale</a:t>
            </a:r>
            <a:r>
              <a:rPr lang="it" sz="1400"/>
              <a:t>. Questo sentimento fu diffuso da un prestigioso filosofo,  </a:t>
            </a:r>
            <a:r>
              <a:rPr lang="it" sz="1400" b="1"/>
              <a:t>Johann Fichte</a:t>
            </a:r>
            <a:r>
              <a:rPr lang="it" sz="1400"/>
              <a:t>, il quale tenne un discorso a Berlino sull’idea di nazione, che possono essere considerati come l’</a:t>
            </a:r>
            <a:r>
              <a:rPr lang="it" sz="1400" b="1"/>
              <a:t>atto di fondazione del sentimento nazionale tedesco</a:t>
            </a:r>
            <a:r>
              <a:rPr lang="it" sz="1400"/>
              <a:t>. Questo però sfociò, in seguito, in un esempio di </a:t>
            </a:r>
            <a:r>
              <a:rPr lang="it" sz="1400" b="1"/>
              <a:t>nazionalismo</a:t>
            </a:r>
            <a:r>
              <a:rPr lang="it" sz="1400"/>
              <a:t>, in quanto, per definire la differenza dei tedeschi dagli altri popoli, Fichte disse che </a:t>
            </a:r>
            <a:r>
              <a:rPr lang="it" sz="1400" b="1"/>
              <a:t>solo i tedeschi</a:t>
            </a:r>
            <a:r>
              <a:rPr lang="it" sz="1400"/>
              <a:t> erano in grado di produrre </a:t>
            </a:r>
            <a:r>
              <a:rPr lang="it" sz="1400" b="1"/>
              <a:t>grande letteratura</a:t>
            </a:r>
            <a:r>
              <a:rPr lang="it" sz="1400"/>
              <a:t>, in quanto</a:t>
            </a:r>
            <a:r>
              <a:rPr lang="it" sz="1400" b="1"/>
              <a:t> unica lingua genuina e primitiva</a:t>
            </a:r>
            <a:r>
              <a:rPr lang="it" sz="1400"/>
              <a:t> e il popolo tedesco occupava il posto di </a:t>
            </a:r>
            <a:r>
              <a:rPr lang="it" sz="1400" b="1"/>
              <a:t>guida del genere umano</a:t>
            </a:r>
            <a:r>
              <a:rPr lang="it" sz="1400"/>
              <a:t>.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292" name="Google Shape;292;p39"/>
          <p:cNvGrpSpPr/>
          <p:nvPr/>
        </p:nvGrpSpPr>
        <p:grpSpPr>
          <a:xfrm>
            <a:off x="5713547" y="1544712"/>
            <a:ext cx="2397942" cy="2766371"/>
            <a:chOff x="9144000" y="840363"/>
            <a:chExt cx="1618700" cy="1880350"/>
          </a:xfrm>
        </p:grpSpPr>
        <p:sp>
          <p:nvSpPr>
            <p:cNvPr id="293" name="Google Shape;293;p39"/>
            <p:cNvSpPr/>
            <p:nvPr/>
          </p:nvSpPr>
          <p:spPr>
            <a:xfrm>
              <a:off x="10502475" y="1331363"/>
              <a:ext cx="88425" cy="92575"/>
            </a:xfrm>
            <a:custGeom>
              <a:avLst/>
              <a:gdLst/>
              <a:ahLst/>
              <a:cxnLst/>
              <a:rect l="l" t="t" r="r" b="b"/>
              <a:pathLst>
                <a:path w="3537" h="3703" extrusionOk="0">
                  <a:moveTo>
                    <a:pt x="1435" y="0"/>
                  </a:moveTo>
                  <a:cubicBezTo>
                    <a:pt x="1368" y="901"/>
                    <a:pt x="935" y="1501"/>
                    <a:pt x="1" y="1668"/>
                  </a:cubicBezTo>
                  <a:cubicBezTo>
                    <a:pt x="34" y="1768"/>
                    <a:pt x="67" y="1868"/>
                    <a:pt x="67" y="2002"/>
                  </a:cubicBezTo>
                  <a:cubicBezTo>
                    <a:pt x="701" y="2068"/>
                    <a:pt x="1068" y="2469"/>
                    <a:pt x="1235" y="3036"/>
                  </a:cubicBezTo>
                  <a:lnTo>
                    <a:pt x="1235" y="3069"/>
                  </a:lnTo>
                  <a:cubicBezTo>
                    <a:pt x="1268" y="3136"/>
                    <a:pt x="1335" y="3236"/>
                    <a:pt x="1368" y="3336"/>
                  </a:cubicBezTo>
                  <a:cubicBezTo>
                    <a:pt x="1402" y="3469"/>
                    <a:pt x="1402" y="3569"/>
                    <a:pt x="1435" y="3703"/>
                  </a:cubicBezTo>
                  <a:cubicBezTo>
                    <a:pt x="2069" y="3136"/>
                    <a:pt x="2269" y="2135"/>
                    <a:pt x="3537" y="1802"/>
                  </a:cubicBezTo>
                  <a:cubicBezTo>
                    <a:pt x="2236" y="1535"/>
                    <a:pt x="2102" y="501"/>
                    <a:pt x="1435" y="34"/>
                  </a:cubicBezTo>
                  <a:lnTo>
                    <a:pt x="1435" y="0"/>
                  </a:ln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9"/>
            <p:cNvSpPr/>
            <p:nvPr/>
          </p:nvSpPr>
          <p:spPr>
            <a:xfrm>
              <a:off x="9305800" y="1579038"/>
              <a:ext cx="944025" cy="894825"/>
            </a:xfrm>
            <a:custGeom>
              <a:avLst/>
              <a:gdLst/>
              <a:ahLst/>
              <a:cxnLst/>
              <a:rect l="l" t="t" r="r" b="b"/>
              <a:pathLst>
                <a:path w="37761" h="35793" extrusionOk="0">
                  <a:moveTo>
                    <a:pt x="12303" y="1"/>
                  </a:moveTo>
                  <a:cubicBezTo>
                    <a:pt x="11948" y="1"/>
                    <a:pt x="11639" y="246"/>
                    <a:pt x="11275" y="667"/>
                  </a:cubicBezTo>
                  <a:cubicBezTo>
                    <a:pt x="9173" y="3169"/>
                    <a:pt x="7005" y="5638"/>
                    <a:pt x="4904" y="8139"/>
                  </a:cubicBezTo>
                  <a:cubicBezTo>
                    <a:pt x="3236" y="10074"/>
                    <a:pt x="1401" y="11809"/>
                    <a:pt x="0" y="13944"/>
                  </a:cubicBezTo>
                  <a:cubicBezTo>
                    <a:pt x="400" y="14978"/>
                    <a:pt x="1334" y="15545"/>
                    <a:pt x="2102" y="16212"/>
                  </a:cubicBezTo>
                  <a:cubicBezTo>
                    <a:pt x="9507" y="22383"/>
                    <a:pt x="16846" y="28688"/>
                    <a:pt x="24251" y="34859"/>
                  </a:cubicBezTo>
                  <a:cubicBezTo>
                    <a:pt x="24718" y="35125"/>
                    <a:pt x="24985" y="35659"/>
                    <a:pt x="25518" y="35793"/>
                  </a:cubicBezTo>
                  <a:cubicBezTo>
                    <a:pt x="26085" y="35726"/>
                    <a:pt x="26352" y="35292"/>
                    <a:pt x="26686" y="34925"/>
                  </a:cubicBezTo>
                  <a:cubicBezTo>
                    <a:pt x="29354" y="31957"/>
                    <a:pt x="31956" y="28888"/>
                    <a:pt x="34558" y="25852"/>
                  </a:cubicBezTo>
                  <a:cubicBezTo>
                    <a:pt x="35626" y="24618"/>
                    <a:pt x="36960" y="23584"/>
                    <a:pt x="37527" y="21983"/>
                  </a:cubicBezTo>
                  <a:cubicBezTo>
                    <a:pt x="37760" y="21382"/>
                    <a:pt x="37527" y="20982"/>
                    <a:pt x="37060" y="20582"/>
                  </a:cubicBezTo>
                  <a:cubicBezTo>
                    <a:pt x="29088" y="13877"/>
                    <a:pt x="21149" y="7139"/>
                    <a:pt x="13210" y="434"/>
                  </a:cubicBezTo>
                  <a:cubicBezTo>
                    <a:pt x="12854" y="136"/>
                    <a:pt x="12566" y="1"/>
                    <a:pt x="12303" y="1"/>
                  </a:cubicBezTo>
                  <a:close/>
                </a:path>
              </a:pathLst>
            </a:custGeom>
            <a:solidFill>
              <a:srgbClr val="BEB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9144000" y="1927613"/>
              <a:ext cx="782250" cy="735550"/>
            </a:xfrm>
            <a:custGeom>
              <a:avLst/>
              <a:gdLst/>
              <a:ahLst/>
              <a:cxnLst/>
              <a:rect l="l" t="t" r="r" b="b"/>
              <a:pathLst>
                <a:path w="31290" h="29422" extrusionOk="0">
                  <a:moveTo>
                    <a:pt x="6472" y="1"/>
                  </a:moveTo>
                  <a:cubicBezTo>
                    <a:pt x="6239" y="201"/>
                    <a:pt x="5938" y="368"/>
                    <a:pt x="5738" y="601"/>
                  </a:cubicBezTo>
                  <a:cubicBezTo>
                    <a:pt x="4337" y="2202"/>
                    <a:pt x="3070" y="3903"/>
                    <a:pt x="1602" y="5404"/>
                  </a:cubicBezTo>
                  <a:cubicBezTo>
                    <a:pt x="1" y="7072"/>
                    <a:pt x="134" y="8140"/>
                    <a:pt x="1836" y="9674"/>
                  </a:cubicBezTo>
                  <a:cubicBezTo>
                    <a:pt x="2903" y="10608"/>
                    <a:pt x="4004" y="11476"/>
                    <a:pt x="5071" y="12376"/>
                  </a:cubicBezTo>
                  <a:cubicBezTo>
                    <a:pt x="7573" y="14478"/>
                    <a:pt x="10108" y="16546"/>
                    <a:pt x="12543" y="18681"/>
                  </a:cubicBezTo>
                  <a:cubicBezTo>
                    <a:pt x="14378" y="20315"/>
                    <a:pt x="16346" y="21816"/>
                    <a:pt x="18181" y="23384"/>
                  </a:cubicBezTo>
                  <a:cubicBezTo>
                    <a:pt x="20582" y="25452"/>
                    <a:pt x="22884" y="27587"/>
                    <a:pt x="25486" y="29422"/>
                  </a:cubicBezTo>
                  <a:cubicBezTo>
                    <a:pt x="25853" y="27520"/>
                    <a:pt x="27020" y="26086"/>
                    <a:pt x="28354" y="24785"/>
                  </a:cubicBezTo>
                  <a:cubicBezTo>
                    <a:pt x="29255" y="23918"/>
                    <a:pt x="29922" y="22884"/>
                    <a:pt x="30689" y="21916"/>
                  </a:cubicBezTo>
                  <a:cubicBezTo>
                    <a:pt x="30990" y="21583"/>
                    <a:pt x="31290" y="21216"/>
                    <a:pt x="30990" y="20715"/>
                  </a:cubicBezTo>
                  <a:cubicBezTo>
                    <a:pt x="26153" y="16579"/>
                    <a:pt x="21316" y="12476"/>
                    <a:pt x="16479" y="8373"/>
                  </a:cubicBezTo>
                  <a:cubicBezTo>
                    <a:pt x="13144" y="5571"/>
                    <a:pt x="9808" y="2803"/>
                    <a:pt x="6472" y="1"/>
                  </a:cubicBezTo>
                  <a:close/>
                </a:path>
              </a:pathLst>
            </a:custGeom>
            <a:solidFill>
              <a:srgbClr val="7F69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9793650" y="2128588"/>
              <a:ext cx="527050" cy="569400"/>
            </a:xfrm>
            <a:custGeom>
              <a:avLst/>
              <a:gdLst/>
              <a:ahLst/>
              <a:cxnLst/>
              <a:rect l="l" t="t" r="r" b="b"/>
              <a:pathLst>
                <a:path w="21082" h="22776" extrusionOk="0">
                  <a:moveTo>
                    <a:pt x="18013" y="1"/>
                  </a:moveTo>
                  <a:cubicBezTo>
                    <a:pt x="17713" y="268"/>
                    <a:pt x="17413" y="534"/>
                    <a:pt x="17146" y="835"/>
                  </a:cubicBezTo>
                  <a:cubicBezTo>
                    <a:pt x="13410" y="5104"/>
                    <a:pt x="9707" y="9407"/>
                    <a:pt x="6004" y="13677"/>
                  </a:cubicBezTo>
                  <a:cubicBezTo>
                    <a:pt x="5979" y="13675"/>
                    <a:pt x="5953" y="13674"/>
                    <a:pt x="5928" y="13674"/>
                  </a:cubicBezTo>
                  <a:cubicBezTo>
                    <a:pt x="5566" y="13674"/>
                    <a:pt x="5289" y="13894"/>
                    <a:pt x="5070" y="14144"/>
                  </a:cubicBezTo>
                  <a:cubicBezTo>
                    <a:pt x="3669" y="15745"/>
                    <a:pt x="2202" y="17313"/>
                    <a:pt x="867" y="18981"/>
                  </a:cubicBezTo>
                  <a:cubicBezTo>
                    <a:pt x="0" y="20082"/>
                    <a:pt x="134" y="21082"/>
                    <a:pt x="1201" y="22083"/>
                  </a:cubicBezTo>
                  <a:cubicBezTo>
                    <a:pt x="1725" y="22542"/>
                    <a:pt x="2226" y="22776"/>
                    <a:pt x="2730" y="22776"/>
                  </a:cubicBezTo>
                  <a:cubicBezTo>
                    <a:pt x="3251" y="22776"/>
                    <a:pt x="3777" y="22525"/>
                    <a:pt x="4337" y="22016"/>
                  </a:cubicBezTo>
                  <a:cubicBezTo>
                    <a:pt x="4670" y="21716"/>
                    <a:pt x="4970" y="21383"/>
                    <a:pt x="5170" y="20949"/>
                  </a:cubicBezTo>
                  <a:cubicBezTo>
                    <a:pt x="5271" y="20682"/>
                    <a:pt x="5237" y="20382"/>
                    <a:pt x="5037" y="20182"/>
                  </a:cubicBezTo>
                  <a:cubicBezTo>
                    <a:pt x="4337" y="19481"/>
                    <a:pt x="4670" y="18948"/>
                    <a:pt x="5170" y="18314"/>
                  </a:cubicBezTo>
                  <a:cubicBezTo>
                    <a:pt x="5492" y="17912"/>
                    <a:pt x="5813" y="17704"/>
                    <a:pt x="6171" y="17704"/>
                  </a:cubicBezTo>
                  <a:cubicBezTo>
                    <a:pt x="6408" y="17704"/>
                    <a:pt x="6660" y="17795"/>
                    <a:pt x="6938" y="17980"/>
                  </a:cubicBezTo>
                  <a:cubicBezTo>
                    <a:pt x="7030" y="18035"/>
                    <a:pt x="7152" y="18060"/>
                    <a:pt x="7277" y="18060"/>
                  </a:cubicBezTo>
                  <a:cubicBezTo>
                    <a:pt x="7379" y="18060"/>
                    <a:pt x="7482" y="18044"/>
                    <a:pt x="7572" y="18014"/>
                  </a:cubicBezTo>
                  <a:cubicBezTo>
                    <a:pt x="8339" y="17580"/>
                    <a:pt x="8773" y="16779"/>
                    <a:pt x="9407" y="16246"/>
                  </a:cubicBezTo>
                  <a:cubicBezTo>
                    <a:pt x="12976" y="12109"/>
                    <a:pt x="16545" y="8006"/>
                    <a:pt x="20148" y="3870"/>
                  </a:cubicBezTo>
                  <a:cubicBezTo>
                    <a:pt x="20481" y="3470"/>
                    <a:pt x="21082" y="3103"/>
                    <a:pt x="20782" y="2369"/>
                  </a:cubicBezTo>
                  <a:cubicBezTo>
                    <a:pt x="19848" y="1568"/>
                    <a:pt x="18914" y="801"/>
                    <a:pt x="18013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10021300" y="2182338"/>
              <a:ext cx="324425" cy="364100"/>
            </a:xfrm>
            <a:custGeom>
              <a:avLst/>
              <a:gdLst/>
              <a:ahLst/>
              <a:cxnLst/>
              <a:rect l="l" t="t" r="r" b="b"/>
              <a:pathLst>
                <a:path w="12977" h="14564" extrusionOk="0">
                  <a:moveTo>
                    <a:pt x="12340" y="1"/>
                  </a:moveTo>
                  <a:cubicBezTo>
                    <a:pt x="12125" y="1"/>
                    <a:pt x="11895" y="139"/>
                    <a:pt x="11676" y="219"/>
                  </a:cubicBezTo>
                  <a:cubicBezTo>
                    <a:pt x="11008" y="1020"/>
                    <a:pt x="10375" y="1854"/>
                    <a:pt x="9708" y="2654"/>
                  </a:cubicBezTo>
                  <a:cubicBezTo>
                    <a:pt x="6472" y="6390"/>
                    <a:pt x="3236" y="10126"/>
                    <a:pt x="1" y="13896"/>
                  </a:cubicBezTo>
                  <a:cubicBezTo>
                    <a:pt x="56" y="14309"/>
                    <a:pt x="225" y="14563"/>
                    <a:pt x="584" y="14563"/>
                  </a:cubicBezTo>
                  <a:cubicBezTo>
                    <a:pt x="659" y="14563"/>
                    <a:pt x="742" y="14552"/>
                    <a:pt x="835" y="14529"/>
                  </a:cubicBezTo>
                  <a:cubicBezTo>
                    <a:pt x="4671" y="10126"/>
                    <a:pt x="8507" y="5723"/>
                    <a:pt x="12343" y="1320"/>
                  </a:cubicBezTo>
                  <a:cubicBezTo>
                    <a:pt x="12610" y="1020"/>
                    <a:pt x="12977" y="686"/>
                    <a:pt x="12743" y="252"/>
                  </a:cubicBezTo>
                  <a:cubicBezTo>
                    <a:pt x="12622" y="64"/>
                    <a:pt x="12485" y="1"/>
                    <a:pt x="12340" y="1"/>
                  </a:cubicBezTo>
                  <a:close/>
                </a:path>
              </a:pathLst>
            </a:custGeom>
            <a:solidFill>
              <a:srgbClr val="D8D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9"/>
            <p:cNvSpPr/>
            <p:nvPr/>
          </p:nvSpPr>
          <p:spPr>
            <a:xfrm>
              <a:off x="9766950" y="2445488"/>
              <a:ext cx="176825" cy="275225"/>
            </a:xfrm>
            <a:custGeom>
              <a:avLst/>
              <a:gdLst/>
              <a:ahLst/>
              <a:cxnLst/>
              <a:rect l="l" t="t" r="r" b="b"/>
              <a:pathLst>
                <a:path w="7073" h="11009" extrusionOk="0">
                  <a:moveTo>
                    <a:pt x="6072" y="0"/>
                  </a:moveTo>
                  <a:cubicBezTo>
                    <a:pt x="4938" y="1768"/>
                    <a:pt x="3537" y="3370"/>
                    <a:pt x="2102" y="4937"/>
                  </a:cubicBezTo>
                  <a:cubicBezTo>
                    <a:pt x="1135" y="5971"/>
                    <a:pt x="1" y="7039"/>
                    <a:pt x="568" y="8707"/>
                  </a:cubicBezTo>
                  <a:cubicBezTo>
                    <a:pt x="1035" y="9174"/>
                    <a:pt x="1535" y="9674"/>
                    <a:pt x="2035" y="10108"/>
                  </a:cubicBezTo>
                  <a:cubicBezTo>
                    <a:pt x="2701" y="10709"/>
                    <a:pt x="3320" y="11009"/>
                    <a:pt x="3925" y="11009"/>
                  </a:cubicBezTo>
                  <a:cubicBezTo>
                    <a:pt x="4564" y="11009"/>
                    <a:pt x="5188" y="10675"/>
                    <a:pt x="5838" y="10008"/>
                  </a:cubicBezTo>
                  <a:cubicBezTo>
                    <a:pt x="6272" y="9607"/>
                    <a:pt x="6605" y="9107"/>
                    <a:pt x="6972" y="8673"/>
                  </a:cubicBezTo>
                  <a:cubicBezTo>
                    <a:pt x="7030" y="8124"/>
                    <a:pt x="6763" y="7926"/>
                    <a:pt x="6343" y="7926"/>
                  </a:cubicBezTo>
                  <a:cubicBezTo>
                    <a:pt x="6278" y="7926"/>
                    <a:pt x="6210" y="7931"/>
                    <a:pt x="6138" y="7939"/>
                  </a:cubicBezTo>
                  <a:cubicBezTo>
                    <a:pt x="5805" y="8306"/>
                    <a:pt x="5438" y="8673"/>
                    <a:pt x="5138" y="9040"/>
                  </a:cubicBezTo>
                  <a:cubicBezTo>
                    <a:pt x="4721" y="9557"/>
                    <a:pt x="4312" y="9791"/>
                    <a:pt x="3895" y="9791"/>
                  </a:cubicBezTo>
                  <a:cubicBezTo>
                    <a:pt x="3478" y="9791"/>
                    <a:pt x="3053" y="9557"/>
                    <a:pt x="2603" y="9140"/>
                  </a:cubicBezTo>
                  <a:cubicBezTo>
                    <a:pt x="1468" y="8106"/>
                    <a:pt x="1368" y="7639"/>
                    <a:pt x="2269" y="6538"/>
                  </a:cubicBezTo>
                  <a:cubicBezTo>
                    <a:pt x="3870" y="4704"/>
                    <a:pt x="5471" y="2836"/>
                    <a:pt x="7072" y="1001"/>
                  </a:cubicBezTo>
                  <a:cubicBezTo>
                    <a:pt x="6839" y="534"/>
                    <a:pt x="6539" y="201"/>
                    <a:pt x="6072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9"/>
            <p:cNvSpPr/>
            <p:nvPr/>
          </p:nvSpPr>
          <p:spPr>
            <a:xfrm>
              <a:off x="9887050" y="2557163"/>
              <a:ext cx="146775" cy="159375"/>
            </a:xfrm>
            <a:custGeom>
              <a:avLst/>
              <a:gdLst/>
              <a:ahLst/>
              <a:cxnLst/>
              <a:rect l="l" t="t" r="r" b="b"/>
              <a:pathLst>
                <a:path w="5871" h="6375" extrusionOk="0">
                  <a:moveTo>
                    <a:pt x="2341" y="1"/>
                  </a:moveTo>
                  <a:cubicBezTo>
                    <a:pt x="1807" y="1"/>
                    <a:pt x="1333" y="401"/>
                    <a:pt x="901" y="1171"/>
                  </a:cubicBezTo>
                  <a:cubicBezTo>
                    <a:pt x="834" y="1304"/>
                    <a:pt x="734" y="1404"/>
                    <a:pt x="634" y="1471"/>
                  </a:cubicBezTo>
                  <a:cubicBezTo>
                    <a:pt x="0" y="2005"/>
                    <a:pt x="0" y="2472"/>
                    <a:pt x="767" y="2939"/>
                  </a:cubicBezTo>
                  <a:cubicBezTo>
                    <a:pt x="1001" y="3072"/>
                    <a:pt x="1134" y="3306"/>
                    <a:pt x="1334" y="3506"/>
                  </a:cubicBezTo>
                  <a:cubicBezTo>
                    <a:pt x="1668" y="3639"/>
                    <a:pt x="2002" y="3839"/>
                    <a:pt x="2168" y="4206"/>
                  </a:cubicBezTo>
                  <a:cubicBezTo>
                    <a:pt x="3136" y="4907"/>
                    <a:pt x="4103" y="5607"/>
                    <a:pt x="5170" y="6375"/>
                  </a:cubicBezTo>
                  <a:cubicBezTo>
                    <a:pt x="5271" y="5607"/>
                    <a:pt x="5337" y="5040"/>
                    <a:pt x="5437" y="4473"/>
                  </a:cubicBezTo>
                  <a:cubicBezTo>
                    <a:pt x="5604" y="3372"/>
                    <a:pt x="5871" y="2238"/>
                    <a:pt x="4637" y="1504"/>
                  </a:cubicBezTo>
                  <a:cubicBezTo>
                    <a:pt x="4603" y="904"/>
                    <a:pt x="4170" y="804"/>
                    <a:pt x="3703" y="737"/>
                  </a:cubicBezTo>
                  <a:cubicBezTo>
                    <a:pt x="3207" y="242"/>
                    <a:pt x="2756" y="1"/>
                    <a:pt x="2341" y="1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9"/>
            <p:cNvSpPr/>
            <p:nvPr/>
          </p:nvSpPr>
          <p:spPr>
            <a:xfrm>
              <a:off x="9979600" y="2529713"/>
              <a:ext cx="62575" cy="65075"/>
            </a:xfrm>
            <a:custGeom>
              <a:avLst/>
              <a:gdLst/>
              <a:ahLst/>
              <a:cxnLst/>
              <a:rect l="l" t="t" r="r" b="b"/>
              <a:pathLst>
                <a:path w="2503" h="2603" extrusionOk="0">
                  <a:moveTo>
                    <a:pt x="1669" y="1"/>
                  </a:moveTo>
                  <a:cubicBezTo>
                    <a:pt x="1135" y="601"/>
                    <a:pt x="568" y="1235"/>
                    <a:pt x="1" y="1835"/>
                  </a:cubicBezTo>
                  <a:cubicBezTo>
                    <a:pt x="334" y="2069"/>
                    <a:pt x="635" y="2336"/>
                    <a:pt x="935" y="2602"/>
                  </a:cubicBezTo>
                  <a:cubicBezTo>
                    <a:pt x="1468" y="1935"/>
                    <a:pt x="2002" y="1268"/>
                    <a:pt x="2503" y="634"/>
                  </a:cubicBezTo>
                  <a:cubicBezTo>
                    <a:pt x="2236" y="401"/>
                    <a:pt x="1969" y="201"/>
                    <a:pt x="1669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10074675" y="840363"/>
              <a:ext cx="132625" cy="170800"/>
            </a:xfrm>
            <a:custGeom>
              <a:avLst/>
              <a:gdLst/>
              <a:ahLst/>
              <a:cxnLst/>
              <a:rect l="l" t="t" r="r" b="b"/>
              <a:pathLst>
                <a:path w="5305" h="6832" extrusionOk="0">
                  <a:moveTo>
                    <a:pt x="3384" y="0"/>
                  </a:moveTo>
                  <a:cubicBezTo>
                    <a:pt x="3062" y="0"/>
                    <a:pt x="2736" y="60"/>
                    <a:pt x="2402" y="226"/>
                  </a:cubicBezTo>
                  <a:cubicBezTo>
                    <a:pt x="1468" y="393"/>
                    <a:pt x="934" y="1094"/>
                    <a:pt x="768" y="1827"/>
                  </a:cubicBezTo>
                  <a:cubicBezTo>
                    <a:pt x="334" y="3462"/>
                    <a:pt x="0" y="5130"/>
                    <a:pt x="0" y="6831"/>
                  </a:cubicBezTo>
                  <a:cubicBezTo>
                    <a:pt x="634" y="6397"/>
                    <a:pt x="1268" y="5964"/>
                    <a:pt x="1602" y="5263"/>
                  </a:cubicBezTo>
                  <a:cubicBezTo>
                    <a:pt x="2132" y="5538"/>
                    <a:pt x="2674" y="5686"/>
                    <a:pt x="3228" y="5686"/>
                  </a:cubicBezTo>
                  <a:cubicBezTo>
                    <a:pt x="3614" y="5686"/>
                    <a:pt x="4006" y="5614"/>
                    <a:pt x="4404" y="5463"/>
                  </a:cubicBezTo>
                  <a:cubicBezTo>
                    <a:pt x="4704" y="3762"/>
                    <a:pt x="5004" y="2028"/>
                    <a:pt x="5304" y="326"/>
                  </a:cubicBezTo>
                  <a:cubicBezTo>
                    <a:pt x="4659" y="237"/>
                    <a:pt x="4029" y="0"/>
                    <a:pt x="3384" y="0"/>
                  </a:cubicBezTo>
                  <a:close/>
                </a:path>
              </a:pathLst>
            </a:custGeom>
            <a:solidFill>
              <a:srgbClr val="7F69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9"/>
            <p:cNvSpPr/>
            <p:nvPr/>
          </p:nvSpPr>
          <p:spPr>
            <a:xfrm>
              <a:off x="9973775" y="1484813"/>
              <a:ext cx="129275" cy="162625"/>
            </a:xfrm>
            <a:custGeom>
              <a:avLst/>
              <a:gdLst/>
              <a:ahLst/>
              <a:cxnLst/>
              <a:rect l="l" t="t" r="r" b="b"/>
              <a:pathLst>
                <a:path w="5171" h="6505" extrusionOk="0">
                  <a:moveTo>
                    <a:pt x="3468" y="0"/>
                  </a:moveTo>
                  <a:cubicBezTo>
                    <a:pt x="3094" y="0"/>
                    <a:pt x="2717" y="62"/>
                    <a:pt x="2335" y="233"/>
                  </a:cubicBezTo>
                  <a:cubicBezTo>
                    <a:pt x="1568" y="400"/>
                    <a:pt x="1201" y="967"/>
                    <a:pt x="801" y="1568"/>
                  </a:cubicBezTo>
                  <a:cubicBezTo>
                    <a:pt x="334" y="3169"/>
                    <a:pt x="34" y="4803"/>
                    <a:pt x="0" y="6505"/>
                  </a:cubicBezTo>
                  <a:cubicBezTo>
                    <a:pt x="367" y="5704"/>
                    <a:pt x="1068" y="5304"/>
                    <a:pt x="1802" y="4937"/>
                  </a:cubicBezTo>
                  <a:cubicBezTo>
                    <a:pt x="2005" y="4892"/>
                    <a:pt x="2206" y="4874"/>
                    <a:pt x="2407" y="4874"/>
                  </a:cubicBezTo>
                  <a:cubicBezTo>
                    <a:pt x="3094" y="4874"/>
                    <a:pt x="3765" y="5085"/>
                    <a:pt x="4437" y="5137"/>
                  </a:cubicBezTo>
                  <a:cubicBezTo>
                    <a:pt x="4670" y="3502"/>
                    <a:pt x="4937" y="1868"/>
                    <a:pt x="5171" y="267"/>
                  </a:cubicBezTo>
                  <a:cubicBezTo>
                    <a:pt x="4605" y="146"/>
                    <a:pt x="4040" y="0"/>
                    <a:pt x="3468" y="0"/>
                  </a:cubicBezTo>
                  <a:close/>
                </a:path>
              </a:pathLst>
            </a:custGeom>
            <a:solidFill>
              <a:srgbClr val="7F69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10051325" y="1009613"/>
              <a:ext cx="127625" cy="148300"/>
            </a:xfrm>
            <a:custGeom>
              <a:avLst/>
              <a:gdLst/>
              <a:ahLst/>
              <a:cxnLst/>
              <a:rect l="l" t="t" r="r" b="b"/>
              <a:pathLst>
                <a:path w="5105" h="5932" extrusionOk="0">
                  <a:moveTo>
                    <a:pt x="3296" y="0"/>
                  </a:moveTo>
                  <a:cubicBezTo>
                    <a:pt x="2965" y="0"/>
                    <a:pt x="2633" y="43"/>
                    <a:pt x="2302" y="161"/>
                  </a:cubicBezTo>
                  <a:cubicBezTo>
                    <a:pt x="1568" y="428"/>
                    <a:pt x="1068" y="895"/>
                    <a:pt x="701" y="1562"/>
                  </a:cubicBezTo>
                  <a:cubicBezTo>
                    <a:pt x="267" y="2996"/>
                    <a:pt x="34" y="4431"/>
                    <a:pt x="0" y="5932"/>
                  </a:cubicBezTo>
                  <a:cubicBezTo>
                    <a:pt x="401" y="5065"/>
                    <a:pt x="1101" y="4531"/>
                    <a:pt x="2035" y="4264"/>
                  </a:cubicBezTo>
                  <a:cubicBezTo>
                    <a:pt x="2162" y="4259"/>
                    <a:pt x="2289" y="4256"/>
                    <a:pt x="2415" y="4256"/>
                  </a:cubicBezTo>
                  <a:cubicBezTo>
                    <a:pt x="3088" y="4256"/>
                    <a:pt x="3758" y="4334"/>
                    <a:pt x="4404" y="4531"/>
                  </a:cubicBezTo>
                  <a:cubicBezTo>
                    <a:pt x="4637" y="3097"/>
                    <a:pt x="4871" y="1662"/>
                    <a:pt x="5104" y="228"/>
                  </a:cubicBezTo>
                  <a:cubicBezTo>
                    <a:pt x="4501" y="142"/>
                    <a:pt x="3899" y="0"/>
                    <a:pt x="3296" y="0"/>
                  </a:cubicBezTo>
                  <a:close/>
                </a:path>
              </a:pathLst>
            </a:custGeom>
            <a:solidFill>
              <a:srgbClr val="7F69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10077175" y="848513"/>
              <a:ext cx="685525" cy="860050"/>
            </a:xfrm>
            <a:custGeom>
              <a:avLst/>
              <a:gdLst/>
              <a:ahLst/>
              <a:cxnLst/>
              <a:rect l="l" t="t" r="r" b="b"/>
              <a:pathLst>
                <a:path w="27421" h="34402" extrusionOk="0">
                  <a:moveTo>
                    <a:pt x="5204" y="0"/>
                  </a:moveTo>
                  <a:cubicBezTo>
                    <a:pt x="4837" y="234"/>
                    <a:pt x="4671" y="601"/>
                    <a:pt x="4604" y="1001"/>
                  </a:cubicBezTo>
                  <a:cubicBezTo>
                    <a:pt x="4404" y="2335"/>
                    <a:pt x="4103" y="3703"/>
                    <a:pt x="4003" y="5071"/>
                  </a:cubicBezTo>
                  <a:cubicBezTo>
                    <a:pt x="3870" y="5571"/>
                    <a:pt x="3803" y="6105"/>
                    <a:pt x="3770" y="6638"/>
                  </a:cubicBezTo>
                  <a:cubicBezTo>
                    <a:pt x="3436" y="8039"/>
                    <a:pt x="3236" y="9440"/>
                    <a:pt x="3103" y="10875"/>
                  </a:cubicBezTo>
                  <a:cubicBezTo>
                    <a:pt x="2602" y="12976"/>
                    <a:pt x="2369" y="15078"/>
                    <a:pt x="2035" y="17213"/>
                  </a:cubicBezTo>
                  <a:cubicBezTo>
                    <a:pt x="1602" y="19981"/>
                    <a:pt x="1068" y="22750"/>
                    <a:pt x="768" y="25552"/>
                  </a:cubicBezTo>
                  <a:cubicBezTo>
                    <a:pt x="401" y="26920"/>
                    <a:pt x="267" y="28321"/>
                    <a:pt x="67" y="29688"/>
                  </a:cubicBezTo>
                  <a:cubicBezTo>
                    <a:pt x="1" y="30022"/>
                    <a:pt x="34" y="30355"/>
                    <a:pt x="234" y="30656"/>
                  </a:cubicBezTo>
                  <a:cubicBezTo>
                    <a:pt x="634" y="31056"/>
                    <a:pt x="1168" y="31089"/>
                    <a:pt x="1702" y="31189"/>
                  </a:cubicBezTo>
                  <a:cubicBezTo>
                    <a:pt x="8273" y="32223"/>
                    <a:pt x="14844" y="33291"/>
                    <a:pt x="21449" y="34325"/>
                  </a:cubicBezTo>
                  <a:cubicBezTo>
                    <a:pt x="21661" y="34363"/>
                    <a:pt x="21873" y="34402"/>
                    <a:pt x="22085" y="34402"/>
                  </a:cubicBezTo>
                  <a:cubicBezTo>
                    <a:pt x="22240" y="34402"/>
                    <a:pt x="22395" y="34381"/>
                    <a:pt x="22550" y="34325"/>
                  </a:cubicBezTo>
                  <a:cubicBezTo>
                    <a:pt x="24118" y="24385"/>
                    <a:pt x="25719" y="14444"/>
                    <a:pt x="27320" y="4504"/>
                  </a:cubicBezTo>
                  <a:cubicBezTo>
                    <a:pt x="27420" y="3803"/>
                    <a:pt x="27220" y="3470"/>
                    <a:pt x="26486" y="3336"/>
                  </a:cubicBezTo>
                  <a:cubicBezTo>
                    <a:pt x="19414" y="2235"/>
                    <a:pt x="12309" y="1135"/>
                    <a:pt x="5204" y="0"/>
                  </a:cubicBezTo>
                  <a:close/>
                </a:path>
              </a:pathLst>
            </a:custGeom>
            <a:solidFill>
              <a:srgbClr val="BEB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9"/>
            <p:cNvSpPr/>
            <p:nvPr/>
          </p:nvSpPr>
          <p:spPr>
            <a:xfrm>
              <a:off x="9992125" y="1107013"/>
              <a:ext cx="170125" cy="527075"/>
            </a:xfrm>
            <a:custGeom>
              <a:avLst/>
              <a:gdLst/>
              <a:ahLst/>
              <a:cxnLst/>
              <a:rect l="l" t="t" r="r" b="b"/>
              <a:pathLst>
                <a:path w="6805" h="21083" extrusionOk="0">
                  <a:moveTo>
                    <a:pt x="5197" y="0"/>
                  </a:moveTo>
                  <a:cubicBezTo>
                    <a:pt x="4197" y="0"/>
                    <a:pt x="3104" y="481"/>
                    <a:pt x="2635" y="1235"/>
                  </a:cubicBezTo>
                  <a:cubicBezTo>
                    <a:pt x="1234" y="6372"/>
                    <a:pt x="867" y="11276"/>
                    <a:pt x="0" y="16380"/>
                  </a:cubicBezTo>
                  <a:cubicBezTo>
                    <a:pt x="6305" y="13277"/>
                    <a:pt x="3269" y="21083"/>
                    <a:pt x="6805" y="635"/>
                  </a:cubicBezTo>
                  <a:cubicBezTo>
                    <a:pt x="6429" y="194"/>
                    <a:pt x="5832" y="0"/>
                    <a:pt x="5197" y="0"/>
                  </a:cubicBezTo>
                  <a:close/>
                </a:path>
              </a:pathLst>
            </a:custGeom>
            <a:solidFill>
              <a:srgbClr val="E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9952075" y="1599138"/>
              <a:ext cx="688850" cy="253175"/>
            </a:xfrm>
            <a:custGeom>
              <a:avLst/>
              <a:gdLst/>
              <a:ahLst/>
              <a:cxnLst/>
              <a:rect l="l" t="t" r="r" b="b"/>
              <a:pathLst>
                <a:path w="27554" h="10127" extrusionOk="0">
                  <a:moveTo>
                    <a:pt x="3689" y="1"/>
                  </a:moveTo>
                  <a:cubicBezTo>
                    <a:pt x="3400" y="1"/>
                    <a:pt x="3103" y="30"/>
                    <a:pt x="2803" y="64"/>
                  </a:cubicBezTo>
                  <a:cubicBezTo>
                    <a:pt x="1936" y="464"/>
                    <a:pt x="968" y="731"/>
                    <a:pt x="868" y="1932"/>
                  </a:cubicBezTo>
                  <a:cubicBezTo>
                    <a:pt x="1" y="4066"/>
                    <a:pt x="835" y="6101"/>
                    <a:pt x="2803" y="6435"/>
                  </a:cubicBezTo>
                  <a:cubicBezTo>
                    <a:pt x="10475" y="7669"/>
                    <a:pt x="18147" y="8870"/>
                    <a:pt x="25819" y="10104"/>
                  </a:cubicBezTo>
                  <a:cubicBezTo>
                    <a:pt x="25919" y="10119"/>
                    <a:pt x="26009" y="10127"/>
                    <a:pt x="26091" y="10127"/>
                  </a:cubicBezTo>
                  <a:cubicBezTo>
                    <a:pt x="26560" y="10127"/>
                    <a:pt x="26753" y="9881"/>
                    <a:pt x="26753" y="9370"/>
                  </a:cubicBezTo>
                  <a:cubicBezTo>
                    <a:pt x="26520" y="9003"/>
                    <a:pt x="26420" y="8536"/>
                    <a:pt x="25986" y="8336"/>
                  </a:cubicBezTo>
                  <a:cubicBezTo>
                    <a:pt x="25886" y="8370"/>
                    <a:pt x="25819" y="8403"/>
                    <a:pt x="25753" y="8470"/>
                  </a:cubicBezTo>
                  <a:cubicBezTo>
                    <a:pt x="25605" y="8636"/>
                    <a:pt x="25436" y="8679"/>
                    <a:pt x="25259" y="8679"/>
                  </a:cubicBezTo>
                  <a:cubicBezTo>
                    <a:pt x="25116" y="8679"/>
                    <a:pt x="24967" y="8651"/>
                    <a:pt x="24819" y="8636"/>
                  </a:cubicBezTo>
                  <a:cubicBezTo>
                    <a:pt x="24352" y="8603"/>
                    <a:pt x="23885" y="8436"/>
                    <a:pt x="23418" y="8436"/>
                  </a:cubicBezTo>
                  <a:cubicBezTo>
                    <a:pt x="18314" y="7669"/>
                    <a:pt x="13244" y="6802"/>
                    <a:pt x="8140" y="6068"/>
                  </a:cubicBezTo>
                  <a:cubicBezTo>
                    <a:pt x="8023" y="6156"/>
                    <a:pt x="7921" y="6191"/>
                    <a:pt x="7831" y="6191"/>
                  </a:cubicBezTo>
                  <a:cubicBezTo>
                    <a:pt x="7509" y="6191"/>
                    <a:pt x="7318" y="5753"/>
                    <a:pt x="7006" y="5701"/>
                  </a:cubicBezTo>
                  <a:cubicBezTo>
                    <a:pt x="6572" y="5568"/>
                    <a:pt x="6105" y="5501"/>
                    <a:pt x="5638" y="5467"/>
                  </a:cubicBezTo>
                  <a:cubicBezTo>
                    <a:pt x="5394" y="5486"/>
                    <a:pt x="5150" y="5579"/>
                    <a:pt x="4917" y="5579"/>
                  </a:cubicBezTo>
                  <a:cubicBezTo>
                    <a:pt x="4737" y="5579"/>
                    <a:pt x="4564" y="5523"/>
                    <a:pt x="4404" y="5334"/>
                  </a:cubicBezTo>
                  <a:cubicBezTo>
                    <a:pt x="4071" y="5134"/>
                    <a:pt x="3670" y="5134"/>
                    <a:pt x="3303" y="5067"/>
                  </a:cubicBezTo>
                  <a:cubicBezTo>
                    <a:pt x="2236" y="4900"/>
                    <a:pt x="1702" y="3933"/>
                    <a:pt x="2069" y="2899"/>
                  </a:cubicBezTo>
                  <a:cubicBezTo>
                    <a:pt x="2169" y="2599"/>
                    <a:pt x="2403" y="2365"/>
                    <a:pt x="2569" y="2098"/>
                  </a:cubicBezTo>
                  <a:cubicBezTo>
                    <a:pt x="2841" y="1807"/>
                    <a:pt x="3147" y="1731"/>
                    <a:pt x="3473" y="1731"/>
                  </a:cubicBezTo>
                  <a:cubicBezTo>
                    <a:pt x="3708" y="1731"/>
                    <a:pt x="3953" y="1770"/>
                    <a:pt x="4204" y="1798"/>
                  </a:cubicBezTo>
                  <a:cubicBezTo>
                    <a:pt x="11576" y="2966"/>
                    <a:pt x="18948" y="4167"/>
                    <a:pt x="26320" y="5334"/>
                  </a:cubicBezTo>
                  <a:cubicBezTo>
                    <a:pt x="26449" y="5364"/>
                    <a:pt x="26575" y="5382"/>
                    <a:pt x="26696" y="5382"/>
                  </a:cubicBezTo>
                  <a:cubicBezTo>
                    <a:pt x="26983" y="5382"/>
                    <a:pt x="27243" y="5282"/>
                    <a:pt x="27454" y="5000"/>
                  </a:cubicBezTo>
                  <a:cubicBezTo>
                    <a:pt x="27487" y="4767"/>
                    <a:pt x="27521" y="4533"/>
                    <a:pt x="27554" y="4300"/>
                  </a:cubicBezTo>
                  <a:cubicBezTo>
                    <a:pt x="27220" y="4000"/>
                    <a:pt x="26753" y="3966"/>
                    <a:pt x="26320" y="3900"/>
                  </a:cubicBezTo>
                  <a:cubicBezTo>
                    <a:pt x="19315" y="2799"/>
                    <a:pt x="12310" y="1665"/>
                    <a:pt x="5305" y="564"/>
                  </a:cubicBezTo>
                  <a:cubicBezTo>
                    <a:pt x="4815" y="119"/>
                    <a:pt x="4267" y="1"/>
                    <a:pt x="3689" y="1"/>
                  </a:cubicBezTo>
                  <a:close/>
                </a:path>
              </a:pathLst>
            </a:custGeom>
            <a:solidFill>
              <a:srgbClr val="BB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10064675" y="970863"/>
              <a:ext cx="120100" cy="73400"/>
            </a:xfrm>
            <a:custGeom>
              <a:avLst/>
              <a:gdLst/>
              <a:ahLst/>
              <a:cxnLst/>
              <a:rect l="l" t="t" r="r" b="b"/>
              <a:pathLst>
                <a:path w="4804" h="2936" extrusionOk="0">
                  <a:moveTo>
                    <a:pt x="3149" y="1"/>
                  </a:moveTo>
                  <a:cubicBezTo>
                    <a:pt x="1903" y="1"/>
                    <a:pt x="870" y="483"/>
                    <a:pt x="400" y="1611"/>
                  </a:cubicBezTo>
                  <a:cubicBezTo>
                    <a:pt x="200" y="2111"/>
                    <a:pt x="0" y="2812"/>
                    <a:pt x="200" y="2912"/>
                  </a:cubicBezTo>
                  <a:cubicBezTo>
                    <a:pt x="222" y="2928"/>
                    <a:pt x="249" y="2936"/>
                    <a:pt x="279" y="2936"/>
                  </a:cubicBezTo>
                  <a:cubicBezTo>
                    <a:pt x="431" y="2936"/>
                    <a:pt x="672" y="2746"/>
                    <a:pt x="867" y="2578"/>
                  </a:cubicBezTo>
                  <a:cubicBezTo>
                    <a:pt x="1268" y="2078"/>
                    <a:pt x="1835" y="1544"/>
                    <a:pt x="2569" y="1511"/>
                  </a:cubicBezTo>
                  <a:cubicBezTo>
                    <a:pt x="2594" y="1510"/>
                    <a:pt x="2618" y="1509"/>
                    <a:pt x="2643" y="1509"/>
                  </a:cubicBezTo>
                  <a:cubicBezTo>
                    <a:pt x="3224" y="1509"/>
                    <a:pt x="3630" y="1807"/>
                    <a:pt x="4001" y="1807"/>
                  </a:cubicBezTo>
                  <a:cubicBezTo>
                    <a:pt x="4092" y="1807"/>
                    <a:pt x="4181" y="1789"/>
                    <a:pt x="4270" y="1744"/>
                  </a:cubicBezTo>
                  <a:cubicBezTo>
                    <a:pt x="4537" y="1611"/>
                    <a:pt x="4804" y="1244"/>
                    <a:pt x="4804" y="243"/>
                  </a:cubicBezTo>
                  <a:cubicBezTo>
                    <a:pt x="4232" y="86"/>
                    <a:pt x="3672" y="1"/>
                    <a:pt x="3149" y="1"/>
                  </a:cubicBezTo>
                  <a:close/>
                </a:path>
              </a:pathLst>
            </a:custGeom>
            <a:solidFill>
              <a:srgbClr val="E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10596725" y="1724138"/>
              <a:ext cx="41700" cy="108425"/>
            </a:xfrm>
            <a:custGeom>
              <a:avLst/>
              <a:gdLst/>
              <a:ahLst/>
              <a:cxnLst/>
              <a:rect l="l" t="t" r="r" b="b"/>
              <a:pathLst>
                <a:path w="1668" h="4337" extrusionOk="0">
                  <a:moveTo>
                    <a:pt x="1668" y="0"/>
                  </a:moveTo>
                  <a:cubicBezTo>
                    <a:pt x="1368" y="34"/>
                    <a:pt x="1034" y="67"/>
                    <a:pt x="734" y="101"/>
                  </a:cubicBezTo>
                  <a:cubicBezTo>
                    <a:pt x="467" y="201"/>
                    <a:pt x="367" y="434"/>
                    <a:pt x="334" y="701"/>
                  </a:cubicBezTo>
                  <a:cubicBezTo>
                    <a:pt x="267" y="834"/>
                    <a:pt x="267" y="968"/>
                    <a:pt x="234" y="1135"/>
                  </a:cubicBezTo>
                  <a:cubicBezTo>
                    <a:pt x="200" y="1301"/>
                    <a:pt x="167" y="1502"/>
                    <a:pt x="167" y="1702"/>
                  </a:cubicBezTo>
                  <a:cubicBezTo>
                    <a:pt x="100" y="1902"/>
                    <a:pt x="100" y="2069"/>
                    <a:pt x="67" y="2269"/>
                  </a:cubicBezTo>
                  <a:cubicBezTo>
                    <a:pt x="0" y="2469"/>
                    <a:pt x="0" y="2669"/>
                    <a:pt x="0" y="2869"/>
                  </a:cubicBezTo>
                  <a:cubicBezTo>
                    <a:pt x="0" y="3103"/>
                    <a:pt x="33" y="3303"/>
                    <a:pt x="234" y="3403"/>
                  </a:cubicBezTo>
                  <a:cubicBezTo>
                    <a:pt x="100" y="4003"/>
                    <a:pt x="500" y="4203"/>
                    <a:pt x="967" y="4337"/>
                  </a:cubicBezTo>
                  <a:cubicBezTo>
                    <a:pt x="1201" y="2903"/>
                    <a:pt x="1434" y="1468"/>
                    <a:pt x="1668" y="0"/>
                  </a:cubicBezTo>
                  <a:close/>
                </a:path>
              </a:pathLst>
            </a:custGeom>
            <a:solidFill>
              <a:srgbClr val="7F69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10225625" y="1145088"/>
              <a:ext cx="376125" cy="411175"/>
            </a:xfrm>
            <a:custGeom>
              <a:avLst/>
              <a:gdLst/>
              <a:ahLst/>
              <a:cxnLst/>
              <a:rect l="l" t="t" r="r" b="b"/>
              <a:pathLst>
                <a:path w="15045" h="16447" extrusionOk="0">
                  <a:moveTo>
                    <a:pt x="3161" y="0"/>
                  </a:moveTo>
                  <a:cubicBezTo>
                    <a:pt x="2467" y="0"/>
                    <a:pt x="2172" y="342"/>
                    <a:pt x="2035" y="1247"/>
                  </a:cubicBezTo>
                  <a:cubicBezTo>
                    <a:pt x="1701" y="3248"/>
                    <a:pt x="1401" y="5250"/>
                    <a:pt x="1068" y="7251"/>
                  </a:cubicBezTo>
                  <a:cubicBezTo>
                    <a:pt x="767" y="9286"/>
                    <a:pt x="434" y="11287"/>
                    <a:pt x="134" y="13322"/>
                  </a:cubicBezTo>
                  <a:cubicBezTo>
                    <a:pt x="0" y="14023"/>
                    <a:pt x="134" y="14590"/>
                    <a:pt x="934" y="14723"/>
                  </a:cubicBezTo>
                  <a:cubicBezTo>
                    <a:pt x="4537" y="15290"/>
                    <a:pt x="8106" y="15857"/>
                    <a:pt x="11708" y="16424"/>
                  </a:cubicBezTo>
                  <a:cubicBezTo>
                    <a:pt x="11793" y="16439"/>
                    <a:pt x="11874" y="16447"/>
                    <a:pt x="11950" y="16447"/>
                  </a:cubicBezTo>
                  <a:cubicBezTo>
                    <a:pt x="12389" y="16447"/>
                    <a:pt x="12696" y="16201"/>
                    <a:pt x="12809" y="15690"/>
                  </a:cubicBezTo>
                  <a:cubicBezTo>
                    <a:pt x="12909" y="15357"/>
                    <a:pt x="13009" y="14990"/>
                    <a:pt x="13076" y="14623"/>
                  </a:cubicBezTo>
                  <a:cubicBezTo>
                    <a:pt x="13677" y="10954"/>
                    <a:pt x="14244" y="7251"/>
                    <a:pt x="14844" y="3582"/>
                  </a:cubicBezTo>
                  <a:cubicBezTo>
                    <a:pt x="15044" y="2181"/>
                    <a:pt x="14777" y="1814"/>
                    <a:pt x="13443" y="1580"/>
                  </a:cubicBezTo>
                  <a:cubicBezTo>
                    <a:pt x="10174" y="1047"/>
                    <a:pt x="6938" y="546"/>
                    <a:pt x="3669" y="46"/>
                  </a:cubicBezTo>
                  <a:cubicBezTo>
                    <a:pt x="3480" y="16"/>
                    <a:pt x="3311" y="0"/>
                    <a:pt x="3161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10296500" y="998688"/>
              <a:ext cx="331100" cy="83875"/>
            </a:xfrm>
            <a:custGeom>
              <a:avLst/>
              <a:gdLst/>
              <a:ahLst/>
              <a:cxnLst/>
              <a:rect l="l" t="t" r="r" b="b"/>
              <a:pathLst>
                <a:path w="13244" h="3355" extrusionOk="0">
                  <a:moveTo>
                    <a:pt x="913" y="1"/>
                  </a:moveTo>
                  <a:cubicBezTo>
                    <a:pt x="487" y="1"/>
                    <a:pt x="148" y="182"/>
                    <a:pt x="67" y="665"/>
                  </a:cubicBezTo>
                  <a:cubicBezTo>
                    <a:pt x="0" y="1299"/>
                    <a:pt x="467" y="1499"/>
                    <a:pt x="1001" y="1565"/>
                  </a:cubicBezTo>
                  <a:cubicBezTo>
                    <a:pt x="2869" y="1866"/>
                    <a:pt x="4704" y="2166"/>
                    <a:pt x="6538" y="2433"/>
                  </a:cubicBezTo>
                  <a:cubicBezTo>
                    <a:pt x="8340" y="2733"/>
                    <a:pt x="10174" y="3000"/>
                    <a:pt x="11976" y="3300"/>
                  </a:cubicBezTo>
                  <a:cubicBezTo>
                    <a:pt x="12136" y="3330"/>
                    <a:pt x="12293" y="3354"/>
                    <a:pt x="12438" y="3354"/>
                  </a:cubicBezTo>
                  <a:cubicBezTo>
                    <a:pt x="12777" y="3354"/>
                    <a:pt x="13050" y="3223"/>
                    <a:pt x="13143" y="2733"/>
                  </a:cubicBezTo>
                  <a:cubicBezTo>
                    <a:pt x="13243" y="2066"/>
                    <a:pt x="12843" y="1866"/>
                    <a:pt x="12276" y="1799"/>
                  </a:cubicBezTo>
                  <a:cubicBezTo>
                    <a:pt x="8573" y="1199"/>
                    <a:pt x="4904" y="631"/>
                    <a:pt x="1235" y="31"/>
                  </a:cubicBezTo>
                  <a:cubicBezTo>
                    <a:pt x="1124" y="12"/>
                    <a:pt x="1016" y="1"/>
                    <a:pt x="91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10058825" y="1671563"/>
              <a:ext cx="101775" cy="90025"/>
            </a:xfrm>
            <a:custGeom>
              <a:avLst/>
              <a:gdLst/>
              <a:ahLst/>
              <a:cxnLst/>
              <a:rect l="l" t="t" r="r" b="b"/>
              <a:pathLst>
                <a:path w="4071" h="3601" extrusionOk="0">
                  <a:moveTo>
                    <a:pt x="1298" y="1"/>
                  </a:moveTo>
                  <a:cubicBezTo>
                    <a:pt x="1090" y="1"/>
                    <a:pt x="880" y="21"/>
                    <a:pt x="668" y="69"/>
                  </a:cubicBezTo>
                  <a:cubicBezTo>
                    <a:pt x="501" y="135"/>
                    <a:pt x="401" y="235"/>
                    <a:pt x="334" y="369"/>
                  </a:cubicBezTo>
                  <a:cubicBezTo>
                    <a:pt x="268" y="569"/>
                    <a:pt x="234" y="769"/>
                    <a:pt x="201" y="969"/>
                  </a:cubicBezTo>
                  <a:cubicBezTo>
                    <a:pt x="167" y="1136"/>
                    <a:pt x="134" y="1336"/>
                    <a:pt x="101" y="1536"/>
                  </a:cubicBezTo>
                  <a:cubicBezTo>
                    <a:pt x="67" y="1737"/>
                    <a:pt x="34" y="1937"/>
                    <a:pt x="34" y="2137"/>
                  </a:cubicBezTo>
                  <a:cubicBezTo>
                    <a:pt x="1" y="2337"/>
                    <a:pt x="134" y="2504"/>
                    <a:pt x="201" y="2704"/>
                  </a:cubicBezTo>
                  <a:cubicBezTo>
                    <a:pt x="256" y="3071"/>
                    <a:pt x="345" y="3189"/>
                    <a:pt x="449" y="3189"/>
                  </a:cubicBezTo>
                  <a:cubicBezTo>
                    <a:pt x="639" y="3189"/>
                    <a:pt x="878" y="2793"/>
                    <a:pt x="1054" y="2793"/>
                  </a:cubicBezTo>
                  <a:cubicBezTo>
                    <a:pt x="1070" y="2793"/>
                    <a:pt x="1086" y="2796"/>
                    <a:pt x="1101" y="2804"/>
                  </a:cubicBezTo>
                  <a:cubicBezTo>
                    <a:pt x="1323" y="2676"/>
                    <a:pt x="1533" y="2621"/>
                    <a:pt x="1734" y="2621"/>
                  </a:cubicBezTo>
                  <a:cubicBezTo>
                    <a:pt x="2109" y="2621"/>
                    <a:pt x="2456" y="2811"/>
                    <a:pt x="2803" y="3071"/>
                  </a:cubicBezTo>
                  <a:cubicBezTo>
                    <a:pt x="2808" y="3070"/>
                    <a:pt x="2812" y="3070"/>
                    <a:pt x="2817" y="3070"/>
                  </a:cubicBezTo>
                  <a:cubicBezTo>
                    <a:pt x="3028" y="3070"/>
                    <a:pt x="3052" y="3601"/>
                    <a:pt x="3280" y="3601"/>
                  </a:cubicBezTo>
                  <a:cubicBezTo>
                    <a:pt x="3358" y="3601"/>
                    <a:pt x="3461" y="3539"/>
                    <a:pt x="3603" y="3371"/>
                  </a:cubicBezTo>
                  <a:cubicBezTo>
                    <a:pt x="3703" y="2604"/>
                    <a:pt x="3803" y="1837"/>
                    <a:pt x="3903" y="1069"/>
                  </a:cubicBezTo>
                  <a:cubicBezTo>
                    <a:pt x="3937" y="803"/>
                    <a:pt x="4070" y="436"/>
                    <a:pt x="3670" y="402"/>
                  </a:cubicBezTo>
                  <a:cubicBezTo>
                    <a:pt x="2875" y="296"/>
                    <a:pt x="2101" y="1"/>
                    <a:pt x="1298" y="1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10086350" y="1728638"/>
              <a:ext cx="42550" cy="19700"/>
            </a:xfrm>
            <a:custGeom>
              <a:avLst/>
              <a:gdLst/>
              <a:ahLst/>
              <a:cxnLst/>
              <a:rect l="l" t="t" r="r" b="b"/>
              <a:pathLst>
                <a:path w="1702" h="788" extrusionOk="0">
                  <a:moveTo>
                    <a:pt x="889" y="0"/>
                  </a:moveTo>
                  <a:cubicBezTo>
                    <a:pt x="687" y="0"/>
                    <a:pt x="447" y="182"/>
                    <a:pt x="0" y="521"/>
                  </a:cubicBezTo>
                  <a:cubicBezTo>
                    <a:pt x="568" y="621"/>
                    <a:pt x="1135" y="688"/>
                    <a:pt x="1702" y="788"/>
                  </a:cubicBezTo>
                  <a:cubicBezTo>
                    <a:pt x="1306" y="249"/>
                    <a:pt x="1124" y="0"/>
                    <a:pt x="889" y="0"/>
                  </a:cubicBezTo>
                  <a:close/>
                </a:path>
              </a:pathLst>
            </a:custGeom>
            <a:solidFill>
              <a:srgbClr val="E4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9978775" y="1634988"/>
              <a:ext cx="636300" cy="189875"/>
            </a:xfrm>
            <a:custGeom>
              <a:avLst/>
              <a:gdLst/>
              <a:ahLst/>
              <a:cxnLst/>
              <a:rect l="l" t="t" r="r" b="b"/>
              <a:pathLst>
                <a:path w="25452" h="7595" extrusionOk="0">
                  <a:moveTo>
                    <a:pt x="2295" y="1"/>
                  </a:moveTo>
                  <a:cubicBezTo>
                    <a:pt x="1790" y="1"/>
                    <a:pt x="1364" y="186"/>
                    <a:pt x="1068" y="698"/>
                  </a:cubicBezTo>
                  <a:cubicBezTo>
                    <a:pt x="0" y="2232"/>
                    <a:pt x="567" y="3700"/>
                    <a:pt x="2402" y="4000"/>
                  </a:cubicBezTo>
                  <a:cubicBezTo>
                    <a:pt x="2736" y="4033"/>
                    <a:pt x="3069" y="4100"/>
                    <a:pt x="3403" y="4167"/>
                  </a:cubicBezTo>
                  <a:cubicBezTo>
                    <a:pt x="3436" y="3967"/>
                    <a:pt x="3470" y="3767"/>
                    <a:pt x="3503" y="3566"/>
                  </a:cubicBezTo>
                  <a:cubicBezTo>
                    <a:pt x="3536" y="3366"/>
                    <a:pt x="3570" y="3200"/>
                    <a:pt x="3603" y="2999"/>
                  </a:cubicBezTo>
                  <a:cubicBezTo>
                    <a:pt x="3603" y="2833"/>
                    <a:pt x="3636" y="2632"/>
                    <a:pt x="3670" y="2466"/>
                  </a:cubicBezTo>
                  <a:cubicBezTo>
                    <a:pt x="3703" y="2266"/>
                    <a:pt x="3736" y="2099"/>
                    <a:pt x="3770" y="1899"/>
                  </a:cubicBezTo>
                  <a:cubicBezTo>
                    <a:pt x="3770" y="1832"/>
                    <a:pt x="3803" y="1799"/>
                    <a:pt x="3803" y="1732"/>
                  </a:cubicBezTo>
                  <a:cubicBezTo>
                    <a:pt x="4370" y="1832"/>
                    <a:pt x="4937" y="1865"/>
                    <a:pt x="5504" y="1965"/>
                  </a:cubicBezTo>
                  <a:cubicBezTo>
                    <a:pt x="6739" y="2165"/>
                    <a:pt x="6739" y="2165"/>
                    <a:pt x="6605" y="3366"/>
                  </a:cubicBezTo>
                  <a:cubicBezTo>
                    <a:pt x="6538" y="3867"/>
                    <a:pt x="6272" y="4434"/>
                    <a:pt x="6805" y="4834"/>
                  </a:cubicBezTo>
                  <a:cubicBezTo>
                    <a:pt x="7172" y="4901"/>
                    <a:pt x="7539" y="4934"/>
                    <a:pt x="7906" y="5001"/>
                  </a:cubicBezTo>
                  <a:cubicBezTo>
                    <a:pt x="12776" y="5768"/>
                    <a:pt x="17646" y="6535"/>
                    <a:pt x="22550" y="7302"/>
                  </a:cubicBezTo>
                  <a:cubicBezTo>
                    <a:pt x="23084" y="7369"/>
                    <a:pt x="23651" y="7469"/>
                    <a:pt x="24184" y="7569"/>
                  </a:cubicBezTo>
                  <a:cubicBezTo>
                    <a:pt x="24268" y="7586"/>
                    <a:pt x="24344" y="7595"/>
                    <a:pt x="24412" y="7595"/>
                  </a:cubicBezTo>
                  <a:cubicBezTo>
                    <a:pt x="24745" y="7595"/>
                    <a:pt x="24879" y="7391"/>
                    <a:pt x="24851" y="7002"/>
                  </a:cubicBezTo>
                  <a:lnTo>
                    <a:pt x="24952" y="6969"/>
                  </a:lnTo>
                  <a:cubicBezTo>
                    <a:pt x="24952" y="6802"/>
                    <a:pt x="24985" y="6602"/>
                    <a:pt x="24985" y="6402"/>
                  </a:cubicBezTo>
                  <a:cubicBezTo>
                    <a:pt x="25018" y="6235"/>
                    <a:pt x="25052" y="6035"/>
                    <a:pt x="25052" y="5835"/>
                  </a:cubicBezTo>
                  <a:cubicBezTo>
                    <a:pt x="25085" y="5668"/>
                    <a:pt x="25118" y="5468"/>
                    <a:pt x="25152" y="5301"/>
                  </a:cubicBezTo>
                  <a:cubicBezTo>
                    <a:pt x="25185" y="5101"/>
                    <a:pt x="25218" y="4934"/>
                    <a:pt x="25252" y="4734"/>
                  </a:cubicBezTo>
                  <a:cubicBezTo>
                    <a:pt x="25252" y="4601"/>
                    <a:pt x="25285" y="4500"/>
                    <a:pt x="25285" y="4367"/>
                  </a:cubicBezTo>
                  <a:cubicBezTo>
                    <a:pt x="25352" y="4134"/>
                    <a:pt x="25419" y="3900"/>
                    <a:pt x="25452" y="3667"/>
                  </a:cubicBezTo>
                  <a:cubicBezTo>
                    <a:pt x="17880" y="2466"/>
                    <a:pt x="10274" y="1231"/>
                    <a:pt x="2669" y="31"/>
                  </a:cubicBezTo>
                  <a:cubicBezTo>
                    <a:pt x="2540" y="11"/>
                    <a:pt x="2415" y="1"/>
                    <a:pt x="2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/>
              <a:t>La nascita del Romanticismo</a:t>
            </a:r>
            <a:endParaRPr sz="2800"/>
          </a:p>
        </p:txBody>
      </p:sp>
      <p:sp>
        <p:nvSpPr>
          <p:cNvPr id="319" name="Google Shape;319;p40"/>
          <p:cNvSpPr txBox="1">
            <a:spLocks noGrp="1"/>
          </p:cNvSpPr>
          <p:nvPr>
            <p:ph type="body" idx="1"/>
          </p:nvPr>
        </p:nvSpPr>
        <p:spPr>
          <a:xfrm>
            <a:off x="714000" y="1064375"/>
            <a:ext cx="4387500" cy="32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/>
              <a:t>Verso la </a:t>
            </a:r>
            <a:r>
              <a:rPr lang="it" sz="1500" b="1"/>
              <a:t>fine del 700</a:t>
            </a:r>
            <a:r>
              <a:rPr lang="it" sz="1500"/>
              <a:t> vi fu un </a:t>
            </a:r>
            <a:r>
              <a:rPr lang="it" sz="1500" b="1"/>
              <a:t>insoddisfazione </a:t>
            </a:r>
            <a:r>
              <a:rPr lang="it" sz="1500"/>
              <a:t>nei confronti dell</a:t>
            </a:r>
            <a:r>
              <a:rPr lang="it" sz="1500" b="1"/>
              <a:t>’illuminismo</a:t>
            </a:r>
            <a:r>
              <a:rPr lang="it" sz="1500"/>
              <a:t>, in quanto vi trovarono molteplici errori nel loro pensiero. </a:t>
            </a:r>
            <a:r>
              <a:rPr lang="it" sz="1500" b="1"/>
              <a:t>Non bastava la ragione</a:t>
            </a:r>
            <a:r>
              <a:rPr lang="it" sz="1500"/>
              <a:t> per poter determinare l’uomo e le sue azioni, esso ha bisogno delle </a:t>
            </a:r>
            <a:r>
              <a:rPr lang="it" sz="1500" b="1"/>
              <a:t>emozioni </a:t>
            </a:r>
            <a:r>
              <a:rPr lang="it" sz="1500"/>
              <a:t>e dei </a:t>
            </a:r>
            <a:r>
              <a:rPr lang="it" sz="1500" b="1"/>
              <a:t>sentimenti </a:t>
            </a:r>
            <a:r>
              <a:rPr lang="it" sz="1500"/>
              <a:t>nella vita. Nulla si può raggiungere attraverso il solo uso della </a:t>
            </a:r>
            <a:r>
              <a:rPr lang="it" sz="1500" b="1"/>
              <a:t>ragione</a:t>
            </a:r>
            <a:r>
              <a:rPr lang="it" sz="1500"/>
              <a:t>, la quale divenne la </a:t>
            </a:r>
            <a:r>
              <a:rPr lang="it" sz="1500" b="1"/>
              <a:t>causa primaria del dolore</a:t>
            </a:r>
            <a:r>
              <a:rPr lang="it" sz="1500"/>
              <a:t>. Questa </a:t>
            </a:r>
            <a:r>
              <a:rPr lang="it" sz="1500" b="1"/>
              <a:t>reazione anti-razionalista</a:t>
            </a:r>
            <a:r>
              <a:rPr lang="it" sz="1500"/>
              <a:t> venne infine denominata </a:t>
            </a:r>
            <a:r>
              <a:rPr lang="it" sz="1500" b="1"/>
              <a:t>Romanticismo</a:t>
            </a:r>
            <a:r>
              <a:rPr lang="it" sz="1500"/>
              <a:t>, termine utilizzato per la prima volta da </a:t>
            </a:r>
            <a:r>
              <a:rPr lang="it" sz="1500" b="1"/>
              <a:t>Madame de Stael</a:t>
            </a:r>
            <a:r>
              <a:rPr lang="it" sz="1500"/>
              <a:t>, derivato da un </a:t>
            </a:r>
            <a:r>
              <a:rPr lang="it" sz="1500" b="1"/>
              <a:t>aggettivo inglese</a:t>
            </a:r>
            <a:r>
              <a:rPr lang="it" sz="1500"/>
              <a:t> fino allora usato per la pittura e i romanzi. </a:t>
            </a:r>
            <a:r>
              <a:rPr lang="it"/>
              <a:t> </a:t>
            </a:r>
            <a:endParaRPr/>
          </a:p>
        </p:txBody>
      </p:sp>
      <p:grpSp>
        <p:nvGrpSpPr>
          <p:cNvPr id="320" name="Google Shape;320;p40"/>
          <p:cNvGrpSpPr/>
          <p:nvPr/>
        </p:nvGrpSpPr>
        <p:grpSpPr>
          <a:xfrm>
            <a:off x="6309449" y="2610097"/>
            <a:ext cx="1748863" cy="1760680"/>
            <a:chOff x="9691384" y="2511531"/>
            <a:chExt cx="1853788" cy="1917534"/>
          </a:xfrm>
        </p:grpSpPr>
        <p:sp>
          <p:nvSpPr>
            <p:cNvPr id="321" name="Google Shape;321;p40"/>
            <p:cNvSpPr/>
            <p:nvPr/>
          </p:nvSpPr>
          <p:spPr>
            <a:xfrm>
              <a:off x="10014624" y="2615346"/>
              <a:ext cx="1530547" cy="1635710"/>
            </a:xfrm>
            <a:custGeom>
              <a:avLst/>
              <a:gdLst/>
              <a:ahLst/>
              <a:cxnLst/>
              <a:rect l="l" t="t" r="r" b="b"/>
              <a:pathLst>
                <a:path w="36327" h="38823" extrusionOk="0">
                  <a:moveTo>
                    <a:pt x="10908" y="14956"/>
                  </a:moveTo>
                  <a:cubicBezTo>
                    <a:pt x="11364" y="14956"/>
                    <a:pt x="11889" y="15389"/>
                    <a:pt x="12909" y="16218"/>
                  </a:cubicBezTo>
                  <a:cubicBezTo>
                    <a:pt x="13386" y="16599"/>
                    <a:pt x="13803" y="17223"/>
                    <a:pt x="14562" y="17223"/>
                  </a:cubicBezTo>
                  <a:cubicBezTo>
                    <a:pt x="14600" y="17223"/>
                    <a:pt x="14638" y="17222"/>
                    <a:pt x="14677" y="17219"/>
                  </a:cubicBezTo>
                  <a:cubicBezTo>
                    <a:pt x="14711" y="17852"/>
                    <a:pt x="15211" y="18153"/>
                    <a:pt x="15645" y="18486"/>
                  </a:cubicBezTo>
                  <a:cubicBezTo>
                    <a:pt x="18113" y="20488"/>
                    <a:pt x="20548" y="22522"/>
                    <a:pt x="23017" y="24524"/>
                  </a:cubicBezTo>
                  <a:cubicBezTo>
                    <a:pt x="23717" y="25091"/>
                    <a:pt x="23884" y="25591"/>
                    <a:pt x="23283" y="26359"/>
                  </a:cubicBezTo>
                  <a:cubicBezTo>
                    <a:pt x="22249" y="27626"/>
                    <a:pt x="21282" y="28994"/>
                    <a:pt x="20315" y="30361"/>
                  </a:cubicBezTo>
                  <a:cubicBezTo>
                    <a:pt x="19864" y="30992"/>
                    <a:pt x="19628" y="31292"/>
                    <a:pt x="19327" y="31292"/>
                  </a:cubicBezTo>
                  <a:cubicBezTo>
                    <a:pt x="19071" y="31292"/>
                    <a:pt x="18768" y="31075"/>
                    <a:pt x="18247" y="30662"/>
                  </a:cubicBezTo>
                  <a:cubicBezTo>
                    <a:pt x="15978" y="28860"/>
                    <a:pt x="13743" y="27026"/>
                    <a:pt x="11442" y="25191"/>
                  </a:cubicBezTo>
                  <a:cubicBezTo>
                    <a:pt x="10941" y="24757"/>
                    <a:pt x="10441" y="24257"/>
                    <a:pt x="9740" y="24090"/>
                  </a:cubicBezTo>
                  <a:cubicBezTo>
                    <a:pt x="9707" y="23690"/>
                    <a:pt x="9340" y="23490"/>
                    <a:pt x="9107" y="23256"/>
                  </a:cubicBezTo>
                  <a:cubicBezTo>
                    <a:pt x="8339" y="22556"/>
                    <a:pt x="7506" y="21955"/>
                    <a:pt x="6705" y="21322"/>
                  </a:cubicBezTo>
                  <a:cubicBezTo>
                    <a:pt x="6105" y="20821"/>
                    <a:pt x="6004" y="20354"/>
                    <a:pt x="6572" y="19754"/>
                  </a:cubicBezTo>
                  <a:cubicBezTo>
                    <a:pt x="7439" y="18720"/>
                    <a:pt x="8239" y="17586"/>
                    <a:pt x="9107" y="16551"/>
                  </a:cubicBezTo>
                  <a:cubicBezTo>
                    <a:pt x="9995" y="15472"/>
                    <a:pt x="10410" y="14956"/>
                    <a:pt x="10908" y="14956"/>
                  </a:cubicBezTo>
                  <a:close/>
                  <a:moveTo>
                    <a:pt x="19215" y="1"/>
                  </a:moveTo>
                  <a:cubicBezTo>
                    <a:pt x="18848" y="1"/>
                    <a:pt x="18703" y="397"/>
                    <a:pt x="18513" y="640"/>
                  </a:cubicBezTo>
                  <a:cubicBezTo>
                    <a:pt x="16078" y="3709"/>
                    <a:pt x="13677" y="6744"/>
                    <a:pt x="11242" y="9813"/>
                  </a:cubicBezTo>
                  <a:cubicBezTo>
                    <a:pt x="7739" y="14250"/>
                    <a:pt x="4303" y="18686"/>
                    <a:pt x="767" y="23056"/>
                  </a:cubicBezTo>
                  <a:cubicBezTo>
                    <a:pt x="400" y="23490"/>
                    <a:pt x="0" y="23890"/>
                    <a:pt x="67" y="24524"/>
                  </a:cubicBezTo>
                  <a:cubicBezTo>
                    <a:pt x="100" y="24691"/>
                    <a:pt x="200" y="24891"/>
                    <a:pt x="334" y="24991"/>
                  </a:cubicBezTo>
                  <a:cubicBezTo>
                    <a:pt x="1801" y="26292"/>
                    <a:pt x="3336" y="27559"/>
                    <a:pt x="4937" y="28727"/>
                  </a:cubicBezTo>
                  <a:cubicBezTo>
                    <a:pt x="5094" y="28858"/>
                    <a:pt x="5272" y="28948"/>
                    <a:pt x="5455" y="28948"/>
                  </a:cubicBezTo>
                  <a:cubicBezTo>
                    <a:pt x="5504" y="28948"/>
                    <a:pt x="5554" y="28941"/>
                    <a:pt x="5604" y="28927"/>
                  </a:cubicBezTo>
                  <a:cubicBezTo>
                    <a:pt x="5704" y="29427"/>
                    <a:pt x="6105" y="29761"/>
                    <a:pt x="6471" y="30061"/>
                  </a:cubicBezTo>
                  <a:cubicBezTo>
                    <a:pt x="9907" y="32863"/>
                    <a:pt x="13343" y="35632"/>
                    <a:pt x="16779" y="38400"/>
                  </a:cubicBezTo>
                  <a:cubicBezTo>
                    <a:pt x="17035" y="38599"/>
                    <a:pt x="17266" y="38822"/>
                    <a:pt x="17576" y="38822"/>
                  </a:cubicBezTo>
                  <a:cubicBezTo>
                    <a:pt x="17630" y="38822"/>
                    <a:pt x="17687" y="38816"/>
                    <a:pt x="17746" y="38801"/>
                  </a:cubicBezTo>
                  <a:cubicBezTo>
                    <a:pt x="23784" y="30762"/>
                    <a:pt x="29822" y="22689"/>
                    <a:pt x="35893" y="14650"/>
                  </a:cubicBezTo>
                  <a:cubicBezTo>
                    <a:pt x="36326" y="14083"/>
                    <a:pt x="36193" y="13683"/>
                    <a:pt x="35692" y="13249"/>
                  </a:cubicBezTo>
                  <a:cubicBezTo>
                    <a:pt x="32123" y="10347"/>
                    <a:pt x="28554" y="7412"/>
                    <a:pt x="24985" y="4510"/>
                  </a:cubicBezTo>
                  <a:cubicBezTo>
                    <a:pt x="23217" y="2975"/>
                    <a:pt x="21415" y="1441"/>
                    <a:pt x="19514" y="73"/>
                  </a:cubicBezTo>
                  <a:cubicBezTo>
                    <a:pt x="19400" y="22"/>
                    <a:pt x="19302" y="1"/>
                    <a:pt x="19215" y="1"/>
                  </a:cubicBezTo>
                  <a:close/>
                </a:path>
              </a:pathLst>
            </a:custGeom>
            <a:solidFill>
              <a:srgbClr val="BEB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9820646" y="2511531"/>
              <a:ext cx="1016194" cy="1135682"/>
            </a:xfrm>
            <a:custGeom>
              <a:avLst/>
              <a:gdLst/>
              <a:ahLst/>
              <a:cxnLst/>
              <a:rect l="l" t="t" r="r" b="b"/>
              <a:pathLst>
                <a:path w="24119" h="26955" extrusionOk="0">
                  <a:moveTo>
                    <a:pt x="20268" y="1"/>
                  </a:moveTo>
                  <a:cubicBezTo>
                    <a:pt x="19518" y="1"/>
                    <a:pt x="18847" y="536"/>
                    <a:pt x="17980" y="1636"/>
                  </a:cubicBezTo>
                  <a:cubicBezTo>
                    <a:pt x="15779" y="4405"/>
                    <a:pt x="13577" y="7174"/>
                    <a:pt x="11409" y="9942"/>
                  </a:cubicBezTo>
                  <a:cubicBezTo>
                    <a:pt x="7606" y="14779"/>
                    <a:pt x="3804" y="19616"/>
                    <a:pt x="1" y="24453"/>
                  </a:cubicBezTo>
                  <a:cubicBezTo>
                    <a:pt x="1" y="24686"/>
                    <a:pt x="134" y="24820"/>
                    <a:pt x="334" y="24820"/>
                  </a:cubicBezTo>
                  <a:cubicBezTo>
                    <a:pt x="362" y="24819"/>
                    <a:pt x="390" y="24818"/>
                    <a:pt x="418" y="24818"/>
                  </a:cubicBezTo>
                  <a:cubicBezTo>
                    <a:pt x="1478" y="24818"/>
                    <a:pt x="2294" y="25430"/>
                    <a:pt x="3237" y="25820"/>
                  </a:cubicBezTo>
                  <a:cubicBezTo>
                    <a:pt x="3259" y="25831"/>
                    <a:pt x="3281" y="25835"/>
                    <a:pt x="3303" y="25835"/>
                  </a:cubicBezTo>
                  <a:cubicBezTo>
                    <a:pt x="3348" y="25835"/>
                    <a:pt x="3392" y="25820"/>
                    <a:pt x="3437" y="25820"/>
                  </a:cubicBezTo>
                  <a:cubicBezTo>
                    <a:pt x="3837" y="26254"/>
                    <a:pt x="4404" y="26521"/>
                    <a:pt x="4804" y="26954"/>
                  </a:cubicBezTo>
                  <a:cubicBezTo>
                    <a:pt x="7106" y="24019"/>
                    <a:pt x="9374" y="21117"/>
                    <a:pt x="11676" y="18182"/>
                  </a:cubicBezTo>
                  <a:cubicBezTo>
                    <a:pt x="13444" y="15947"/>
                    <a:pt x="15212" y="13712"/>
                    <a:pt x="16980" y="11443"/>
                  </a:cubicBezTo>
                  <a:cubicBezTo>
                    <a:pt x="19348" y="8475"/>
                    <a:pt x="21750" y="5506"/>
                    <a:pt x="24118" y="2537"/>
                  </a:cubicBezTo>
                  <a:cubicBezTo>
                    <a:pt x="23818" y="2137"/>
                    <a:pt x="23451" y="1837"/>
                    <a:pt x="22984" y="1603"/>
                  </a:cubicBezTo>
                  <a:cubicBezTo>
                    <a:pt x="22851" y="1470"/>
                    <a:pt x="22684" y="1303"/>
                    <a:pt x="22517" y="1136"/>
                  </a:cubicBezTo>
                  <a:cubicBezTo>
                    <a:pt x="21598" y="386"/>
                    <a:pt x="20905" y="1"/>
                    <a:pt x="20268" y="1"/>
                  </a:cubicBezTo>
                  <a:close/>
                </a:path>
              </a:pathLst>
            </a:custGeom>
            <a:solidFill>
              <a:srgbClr val="8A7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9747588" y="3590250"/>
              <a:ext cx="962728" cy="798874"/>
            </a:xfrm>
            <a:custGeom>
              <a:avLst/>
              <a:gdLst/>
              <a:ahLst/>
              <a:cxnLst/>
              <a:rect l="l" t="t" r="r" b="b"/>
              <a:pathLst>
                <a:path w="22850" h="18961" extrusionOk="0">
                  <a:moveTo>
                    <a:pt x="2680" y="0"/>
                  </a:moveTo>
                  <a:cubicBezTo>
                    <a:pt x="2411" y="0"/>
                    <a:pt x="2160" y="125"/>
                    <a:pt x="1935" y="384"/>
                  </a:cubicBezTo>
                  <a:cubicBezTo>
                    <a:pt x="1835" y="384"/>
                    <a:pt x="1735" y="417"/>
                    <a:pt x="1635" y="451"/>
                  </a:cubicBezTo>
                  <a:cubicBezTo>
                    <a:pt x="100" y="1452"/>
                    <a:pt x="0" y="2619"/>
                    <a:pt x="1335" y="3820"/>
                  </a:cubicBezTo>
                  <a:cubicBezTo>
                    <a:pt x="2435" y="4754"/>
                    <a:pt x="3603" y="5621"/>
                    <a:pt x="4704" y="6522"/>
                  </a:cubicBezTo>
                  <a:cubicBezTo>
                    <a:pt x="9474" y="10425"/>
                    <a:pt x="14244" y="14294"/>
                    <a:pt x="19047" y="18164"/>
                  </a:cubicBezTo>
                  <a:cubicBezTo>
                    <a:pt x="19457" y="18485"/>
                    <a:pt x="19815" y="18961"/>
                    <a:pt x="20414" y="18961"/>
                  </a:cubicBezTo>
                  <a:cubicBezTo>
                    <a:pt x="20498" y="18961"/>
                    <a:pt x="20587" y="18951"/>
                    <a:pt x="20682" y="18931"/>
                  </a:cubicBezTo>
                  <a:cubicBezTo>
                    <a:pt x="21182" y="18230"/>
                    <a:pt x="21716" y="17530"/>
                    <a:pt x="22250" y="16829"/>
                  </a:cubicBezTo>
                  <a:cubicBezTo>
                    <a:pt x="22450" y="16596"/>
                    <a:pt x="22650" y="16362"/>
                    <a:pt x="22850" y="16095"/>
                  </a:cubicBezTo>
                  <a:cubicBezTo>
                    <a:pt x="16412" y="10825"/>
                    <a:pt x="9941" y="5555"/>
                    <a:pt x="3469" y="317"/>
                  </a:cubicBezTo>
                  <a:cubicBezTo>
                    <a:pt x="3196" y="108"/>
                    <a:pt x="2930" y="0"/>
                    <a:pt x="2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10243699" y="3215313"/>
              <a:ext cx="799717" cy="743386"/>
            </a:xfrm>
            <a:custGeom>
              <a:avLst/>
              <a:gdLst/>
              <a:ahLst/>
              <a:cxnLst/>
              <a:rect l="l" t="t" r="r" b="b"/>
              <a:pathLst>
                <a:path w="18981" h="17644" extrusionOk="0">
                  <a:moveTo>
                    <a:pt x="5374" y="0"/>
                  </a:moveTo>
                  <a:cubicBezTo>
                    <a:pt x="5105" y="0"/>
                    <a:pt x="4851" y="175"/>
                    <a:pt x="4570" y="544"/>
                  </a:cubicBezTo>
                  <a:cubicBezTo>
                    <a:pt x="3236" y="2311"/>
                    <a:pt x="1835" y="4013"/>
                    <a:pt x="467" y="5714"/>
                  </a:cubicBezTo>
                  <a:cubicBezTo>
                    <a:pt x="0" y="6281"/>
                    <a:pt x="134" y="6648"/>
                    <a:pt x="668" y="7082"/>
                  </a:cubicBezTo>
                  <a:cubicBezTo>
                    <a:pt x="1868" y="8049"/>
                    <a:pt x="3069" y="9083"/>
                    <a:pt x="4270" y="10084"/>
                  </a:cubicBezTo>
                  <a:cubicBezTo>
                    <a:pt x="7272" y="12485"/>
                    <a:pt x="10274" y="14854"/>
                    <a:pt x="13243" y="17256"/>
                  </a:cubicBezTo>
                  <a:cubicBezTo>
                    <a:pt x="13531" y="17492"/>
                    <a:pt x="13750" y="17643"/>
                    <a:pt x="13961" y="17643"/>
                  </a:cubicBezTo>
                  <a:cubicBezTo>
                    <a:pt x="14166" y="17643"/>
                    <a:pt x="14364" y="17501"/>
                    <a:pt x="14611" y="17155"/>
                  </a:cubicBezTo>
                  <a:cubicBezTo>
                    <a:pt x="15845" y="15321"/>
                    <a:pt x="17179" y="13553"/>
                    <a:pt x="18514" y="11818"/>
                  </a:cubicBezTo>
                  <a:cubicBezTo>
                    <a:pt x="18947" y="11251"/>
                    <a:pt x="18981" y="10918"/>
                    <a:pt x="18347" y="10417"/>
                  </a:cubicBezTo>
                  <a:cubicBezTo>
                    <a:pt x="15311" y="7982"/>
                    <a:pt x="12309" y="5447"/>
                    <a:pt x="9307" y="2979"/>
                  </a:cubicBezTo>
                  <a:cubicBezTo>
                    <a:pt x="8273" y="2145"/>
                    <a:pt x="7172" y="1311"/>
                    <a:pt x="6171" y="410"/>
                  </a:cubicBezTo>
                  <a:cubicBezTo>
                    <a:pt x="5871" y="142"/>
                    <a:pt x="5616" y="0"/>
                    <a:pt x="5374" y="0"/>
                  </a:cubicBezTo>
                  <a:close/>
                </a:path>
              </a:pathLst>
            </a:custGeom>
            <a:solidFill>
              <a:srgbClr val="BB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9691384" y="3543483"/>
              <a:ext cx="1063930" cy="885583"/>
            </a:xfrm>
            <a:custGeom>
              <a:avLst/>
              <a:gdLst/>
              <a:ahLst/>
              <a:cxnLst/>
              <a:rect l="l" t="t" r="r" b="b"/>
              <a:pathLst>
                <a:path w="25252" h="21019" extrusionOk="0">
                  <a:moveTo>
                    <a:pt x="4012" y="0"/>
                  </a:moveTo>
                  <a:cubicBezTo>
                    <a:pt x="2434" y="0"/>
                    <a:pt x="1252" y="1791"/>
                    <a:pt x="934" y="3329"/>
                  </a:cubicBezTo>
                  <a:cubicBezTo>
                    <a:pt x="801" y="5264"/>
                    <a:pt x="6271" y="8566"/>
                    <a:pt x="8039" y="10300"/>
                  </a:cubicBezTo>
                  <a:cubicBezTo>
                    <a:pt x="7797" y="10573"/>
                    <a:pt x="19927" y="21019"/>
                    <a:pt x="21989" y="21019"/>
                  </a:cubicBezTo>
                  <a:cubicBezTo>
                    <a:pt x="22199" y="21019"/>
                    <a:pt x="22304" y="20911"/>
                    <a:pt x="22283" y="20675"/>
                  </a:cubicBezTo>
                  <a:cubicBezTo>
                    <a:pt x="17246" y="15604"/>
                    <a:pt x="11175" y="11635"/>
                    <a:pt x="5571" y="6798"/>
                  </a:cubicBezTo>
                  <a:cubicBezTo>
                    <a:pt x="3970" y="5197"/>
                    <a:pt x="0" y="3596"/>
                    <a:pt x="3402" y="1594"/>
                  </a:cubicBezTo>
                  <a:cubicBezTo>
                    <a:pt x="3574" y="1532"/>
                    <a:pt x="3734" y="1504"/>
                    <a:pt x="3886" y="1504"/>
                  </a:cubicBezTo>
                  <a:cubicBezTo>
                    <a:pt x="4704" y="1504"/>
                    <a:pt x="5257" y="2311"/>
                    <a:pt x="5904" y="2762"/>
                  </a:cubicBezTo>
                  <a:cubicBezTo>
                    <a:pt x="10141" y="6198"/>
                    <a:pt x="14177" y="9467"/>
                    <a:pt x="18413" y="12902"/>
                  </a:cubicBezTo>
                  <a:cubicBezTo>
                    <a:pt x="19592" y="13403"/>
                    <a:pt x="22699" y="17291"/>
                    <a:pt x="24580" y="17291"/>
                  </a:cubicBezTo>
                  <a:cubicBezTo>
                    <a:pt x="24827" y="17291"/>
                    <a:pt x="25054" y="17223"/>
                    <a:pt x="25251" y="17072"/>
                  </a:cubicBezTo>
                  <a:cubicBezTo>
                    <a:pt x="22616" y="13503"/>
                    <a:pt x="17713" y="10968"/>
                    <a:pt x="14143" y="7498"/>
                  </a:cubicBezTo>
                  <a:cubicBezTo>
                    <a:pt x="10941" y="5097"/>
                    <a:pt x="8506" y="2461"/>
                    <a:pt x="5304" y="393"/>
                  </a:cubicBezTo>
                  <a:cubicBezTo>
                    <a:pt x="4852" y="120"/>
                    <a:pt x="4419" y="0"/>
                    <a:pt x="4012" y="0"/>
                  </a:cubicBezTo>
                  <a:close/>
                </a:path>
              </a:pathLst>
            </a:custGeom>
            <a:solidFill>
              <a:srgbClr val="BEB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40"/>
          <p:cNvGrpSpPr/>
          <p:nvPr/>
        </p:nvGrpSpPr>
        <p:grpSpPr>
          <a:xfrm>
            <a:off x="5667248" y="1435146"/>
            <a:ext cx="2085607" cy="1801765"/>
            <a:chOff x="9143997" y="717540"/>
            <a:chExt cx="2210734" cy="1962279"/>
          </a:xfrm>
        </p:grpSpPr>
        <p:sp>
          <p:nvSpPr>
            <p:cNvPr id="327" name="Google Shape;327;p40"/>
            <p:cNvSpPr/>
            <p:nvPr/>
          </p:nvSpPr>
          <p:spPr>
            <a:xfrm>
              <a:off x="9839647" y="1845764"/>
              <a:ext cx="192588" cy="251615"/>
            </a:xfrm>
            <a:custGeom>
              <a:avLst/>
              <a:gdLst/>
              <a:ahLst/>
              <a:cxnLst/>
              <a:rect l="l" t="t" r="r" b="b"/>
              <a:pathLst>
                <a:path w="4571" h="5972" extrusionOk="0">
                  <a:moveTo>
                    <a:pt x="2369" y="0"/>
                  </a:moveTo>
                  <a:cubicBezTo>
                    <a:pt x="2336" y="167"/>
                    <a:pt x="2369" y="367"/>
                    <a:pt x="2136" y="467"/>
                  </a:cubicBezTo>
                  <a:cubicBezTo>
                    <a:pt x="2169" y="968"/>
                    <a:pt x="2102" y="1435"/>
                    <a:pt x="1669" y="1768"/>
                  </a:cubicBezTo>
                  <a:cubicBezTo>
                    <a:pt x="1635" y="2202"/>
                    <a:pt x="1435" y="2469"/>
                    <a:pt x="968" y="2469"/>
                  </a:cubicBezTo>
                  <a:cubicBezTo>
                    <a:pt x="901" y="2535"/>
                    <a:pt x="835" y="2602"/>
                    <a:pt x="768" y="2669"/>
                  </a:cubicBezTo>
                  <a:cubicBezTo>
                    <a:pt x="601" y="2969"/>
                    <a:pt x="268" y="2936"/>
                    <a:pt x="1" y="2969"/>
                  </a:cubicBezTo>
                  <a:cubicBezTo>
                    <a:pt x="34" y="3069"/>
                    <a:pt x="34" y="3169"/>
                    <a:pt x="34" y="3236"/>
                  </a:cubicBezTo>
                  <a:cubicBezTo>
                    <a:pt x="1635" y="3369"/>
                    <a:pt x="2002" y="4637"/>
                    <a:pt x="2369" y="5971"/>
                  </a:cubicBezTo>
                  <a:cubicBezTo>
                    <a:pt x="2603" y="5438"/>
                    <a:pt x="2603" y="4971"/>
                    <a:pt x="2903" y="4637"/>
                  </a:cubicBezTo>
                  <a:cubicBezTo>
                    <a:pt x="3070" y="4137"/>
                    <a:pt x="3403" y="3803"/>
                    <a:pt x="3870" y="3570"/>
                  </a:cubicBezTo>
                  <a:cubicBezTo>
                    <a:pt x="4070" y="3303"/>
                    <a:pt x="4537" y="3369"/>
                    <a:pt x="4571" y="2969"/>
                  </a:cubicBezTo>
                  <a:cubicBezTo>
                    <a:pt x="3170" y="2469"/>
                    <a:pt x="2603" y="1335"/>
                    <a:pt x="2369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9956312" y="717540"/>
              <a:ext cx="1323930" cy="1516138"/>
            </a:xfrm>
            <a:custGeom>
              <a:avLst/>
              <a:gdLst/>
              <a:ahLst/>
              <a:cxnLst/>
              <a:rect l="l" t="t" r="r" b="b"/>
              <a:pathLst>
                <a:path w="31423" h="35985" extrusionOk="0">
                  <a:moveTo>
                    <a:pt x="17275" y="1"/>
                  </a:moveTo>
                  <a:cubicBezTo>
                    <a:pt x="17127" y="1"/>
                    <a:pt x="16954" y="68"/>
                    <a:pt x="16746" y="193"/>
                  </a:cubicBezTo>
                  <a:cubicBezTo>
                    <a:pt x="11709" y="3061"/>
                    <a:pt x="6639" y="5930"/>
                    <a:pt x="1568" y="8765"/>
                  </a:cubicBezTo>
                  <a:cubicBezTo>
                    <a:pt x="834" y="9166"/>
                    <a:pt x="401" y="9766"/>
                    <a:pt x="167" y="10533"/>
                  </a:cubicBezTo>
                  <a:cubicBezTo>
                    <a:pt x="0" y="10900"/>
                    <a:pt x="0" y="11267"/>
                    <a:pt x="134" y="11634"/>
                  </a:cubicBezTo>
                  <a:cubicBezTo>
                    <a:pt x="267" y="12235"/>
                    <a:pt x="601" y="12802"/>
                    <a:pt x="901" y="13335"/>
                  </a:cubicBezTo>
                  <a:cubicBezTo>
                    <a:pt x="2335" y="15904"/>
                    <a:pt x="3770" y="18472"/>
                    <a:pt x="5238" y="21008"/>
                  </a:cubicBezTo>
                  <a:cubicBezTo>
                    <a:pt x="7906" y="25644"/>
                    <a:pt x="10475" y="30314"/>
                    <a:pt x="13143" y="34918"/>
                  </a:cubicBezTo>
                  <a:cubicBezTo>
                    <a:pt x="13377" y="35351"/>
                    <a:pt x="13510" y="35885"/>
                    <a:pt x="14077" y="35985"/>
                  </a:cubicBezTo>
                  <a:cubicBezTo>
                    <a:pt x="14211" y="35918"/>
                    <a:pt x="14311" y="35818"/>
                    <a:pt x="14311" y="35718"/>
                  </a:cubicBezTo>
                  <a:cubicBezTo>
                    <a:pt x="14477" y="34350"/>
                    <a:pt x="15478" y="33783"/>
                    <a:pt x="16546" y="33183"/>
                  </a:cubicBezTo>
                  <a:cubicBezTo>
                    <a:pt x="21149" y="30581"/>
                    <a:pt x="25752" y="28013"/>
                    <a:pt x="30322" y="25377"/>
                  </a:cubicBezTo>
                  <a:cubicBezTo>
                    <a:pt x="30722" y="25177"/>
                    <a:pt x="31189" y="24977"/>
                    <a:pt x="31356" y="24477"/>
                  </a:cubicBezTo>
                  <a:cubicBezTo>
                    <a:pt x="31423" y="23876"/>
                    <a:pt x="31056" y="23409"/>
                    <a:pt x="30789" y="22942"/>
                  </a:cubicBezTo>
                  <a:cubicBezTo>
                    <a:pt x="26786" y="15871"/>
                    <a:pt x="22783" y="8799"/>
                    <a:pt x="18814" y="1727"/>
                  </a:cubicBezTo>
                  <a:cubicBezTo>
                    <a:pt x="18547" y="1260"/>
                    <a:pt x="18247" y="793"/>
                    <a:pt x="17780" y="426"/>
                  </a:cubicBezTo>
                  <a:cubicBezTo>
                    <a:pt x="17643" y="134"/>
                    <a:pt x="17484" y="1"/>
                    <a:pt x="17275" y="1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9165063" y="1185211"/>
              <a:ext cx="1271938" cy="1424036"/>
            </a:xfrm>
            <a:custGeom>
              <a:avLst/>
              <a:gdLst/>
              <a:ahLst/>
              <a:cxnLst/>
              <a:rect l="l" t="t" r="r" b="b"/>
              <a:pathLst>
                <a:path w="30189" h="33799" extrusionOk="0">
                  <a:moveTo>
                    <a:pt x="15647" y="11206"/>
                  </a:moveTo>
                  <a:lnTo>
                    <a:pt x="15647" y="11206"/>
                  </a:lnTo>
                  <a:cubicBezTo>
                    <a:pt x="15514" y="11285"/>
                    <a:pt x="15380" y="11365"/>
                    <a:pt x="15245" y="11442"/>
                  </a:cubicBezTo>
                  <a:cubicBezTo>
                    <a:pt x="13039" y="12711"/>
                    <a:pt x="10805" y="13953"/>
                    <a:pt x="8569" y="15167"/>
                  </a:cubicBezTo>
                  <a:lnTo>
                    <a:pt x="8569" y="15167"/>
                  </a:lnTo>
                  <a:cubicBezTo>
                    <a:pt x="10694" y="14003"/>
                    <a:pt x="12775" y="12748"/>
                    <a:pt x="14911" y="11575"/>
                  </a:cubicBezTo>
                  <a:cubicBezTo>
                    <a:pt x="15150" y="11446"/>
                    <a:pt x="15400" y="11329"/>
                    <a:pt x="15647" y="11206"/>
                  </a:cubicBezTo>
                  <a:close/>
                  <a:moveTo>
                    <a:pt x="16345" y="0"/>
                  </a:moveTo>
                  <a:cubicBezTo>
                    <a:pt x="15812" y="167"/>
                    <a:pt x="15345" y="434"/>
                    <a:pt x="14944" y="768"/>
                  </a:cubicBezTo>
                  <a:cubicBezTo>
                    <a:pt x="14778" y="1301"/>
                    <a:pt x="15111" y="1668"/>
                    <a:pt x="15311" y="2069"/>
                  </a:cubicBezTo>
                  <a:cubicBezTo>
                    <a:pt x="17279" y="5504"/>
                    <a:pt x="19214" y="8974"/>
                    <a:pt x="21182" y="12409"/>
                  </a:cubicBezTo>
                  <a:cubicBezTo>
                    <a:pt x="22316" y="14444"/>
                    <a:pt x="23417" y="16479"/>
                    <a:pt x="24618" y="18480"/>
                  </a:cubicBezTo>
                  <a:cubicBezTo>
                    <a:pt x="24485" y="18464"/>
                    <a:pt x="24351" y="18447"/>
                    <a:pt x="24218" y="18447"/>
                  </a:cubicBezTo>
                  <a:cubicBezTo>
                    <a:pt x="24084" y="18447"/>
                    <a:pt x="23951" y="18464"/>
                    <a:pt x="23817" y="18514"/>
                  </a:cubicBezTo>
                  <a:cubicBezTo>
                    <a:pt x="20215" y="20415"/>
                    <a:pt x="16646" y="22483"/>
                    <a:pt x="13076" y="24451"/>
                  </a:cubicBezTo>
                  <a:cubicBezTo>
                    <a:pt x="16012" y="22717"/>
                    <a:pt x="19014" y="21082"/>
                    <a:pt x="21983" y="19414"/>
                  </a:cubicBezTo>
                  <a:cubicBezTo>
                    <a:pt x="22283" y="19248"/>
                    <a:pt x="22583" y="19081"/>
                    <a:pt x="22717" y="18747"/>
                  </a:cubicBezTo>
                  <a:cubicBezTo>
                    <a:pt x="22483" y="18180"/>
                    <a:pt x="21916" y="17980"/>
                    <a:pt x="21482" y="17646"/>
                  </a:cubicBezTo>
                  <a:cubicBezTo>
                    <a:pt x="20715" y="17646"/>
                    <a:pt x="20181" y="18147"/>
                    <a:pt x="19548" y="18480"/>
                  </a:cubicBezTo>
                  <a:cubicBezTo>
                    <a:pt x="17013" y="19915"/>
                    <a:pt x="14477" y="21382"/>
                    <a:pt x="11876" y="22750"/>
                  </a:cubicBezTo>
                  <a:cubicBezTo>
                    <a:pt x="14678" y="21082"/>
                    <a:pt x="17546" y="19548"/>
                    <a:pt x="20348" y="17913"/>
                  </a:cubicBezTo>
                  <a:cubicBezTo>
                    <a:pt x="20715" y="17746"/>
                    <a:pt x="21082" y="17546"/>
                    <a:pt x="21216" y="17146"/>
                  </a:cubicBezTo>
                  <a:cubicBezTo>
                    <a:pt x="21249" y="16512"/>
                    <a:pt x="20982" y="16112"/>
                    <a:pt x="20482" y="15812"/>
                  </a:cubicBezTo>
                  <a:cubicBezTo>
                    <a:pt x="20432" y="15805"/>
                    <a:pt x="20384" y="15801"/>
                    <a:pt x="20337" y="15801"/>
                  </a:cubicBezTo>
                  <a:cubicBezTo>
                    <a:pt x="19950" y="15801"/>
                    <a:pt x="19675" y="16033"/>
                    <a:pt x="19348" y="16212"/>
                  </a:cubicBezTo>
                  <a:cubicBezTo>
                    <a:pt x="16546" y="17780"/>
                    <a:pt x="13777" y="19414"/>
                    <a:pt x="10942" y="20949"/>
                  </a:cubicBezTo>
                  <a:cubicBezTo>
                    <a:pt x="13543" y="19414"/>
                    <a:pt x="16179" y="17947"/>
                    <a:pt x="18814" y="16446"/>
                  </a:cubicBezTo>
                  <a:cubicBezTo>
                    <a:pt x="19314" y="16145"/>
                    <a:pt x="19915" y="15945"/>
                    <a:pt x="20181" y="15378"/>
                  </a:cubicBezTo>
                  <a:cubicBezTo>
                    <a:pt x="20248" y="14778"/>
                    <a:pt x="20015" y="14344"/>
                    <a:pt x="19481" y="14044"/>
                  </a:cubicBezTo>
                  <a:cubicBezTo>
                    <a:pt x="19456" y="14042"/>
                    <a:pt x="19431" y="14042"/>
                    <a:pt x="19407" y="14042"/>
                  </a:cubicBezTo>
                  <a:cubicBezTo>
                    <a:pt x="18913" y="14042"/>
                    <a:pt x="18562" y="14353"/>
                    <a:pt x="18180" y="14544"/>
                  </a:cubicBezTo>
                  <a:cubicBezTo>
                    <a:pt x="15445" y="16045"/>
                    <a:pt x="12743" y="17613"/>
                    <a:pt x="9907" y="19214"/>
                  </a:cubicBezTo>
                  <a:cubicBezTo>
                    <a:pt x="10174" y="18914"/>
                    <a:pt x="10374" y="18814"/>
                    <a:pt x="10608" y="18714"/>
                  </a:cubicBezTo>
                  <a:cubicBezTo>
                    <a:pt x="12976" y="17446"/>
                    <a:pt x="15311" y="16045"/>
                    <a:pt x="17646" y="14744"/>
                  </a:cubicBezTo>
                  <a:cubicBezTo>
                    <a:pt x="18213" y="14444"/>
                    <a:pt x="18847" y="14211"/>
                    <a:pt x="19214" y="13644"/>
                  </a:cubicBezTo>
                  <a:cubicBezTo>
                    <a:pt x="19247" y="13043"/>
                    <a:pt x="18981" y="12609"/>
                    <a:pt x="18514" y="12276"/>
                  </a:cubicBezTo>
                  <a:cubicBezTo>
                    <a:pt x="18466" y="12271"/>
                    <a:pt x="18420" y="12269"/>
                    <a:pt x="18374" y="12269"/>
                  </a:cubicBezTo>
                  <a:cubicBezTo>
                    <a:pt x="17815" y="12269"/>
                    <a:pt x="17411" y="12630"/>
                    <a:pt x="16979" y="12876"/>
                  </a:cubicBezTo>
                  <a:cubicBezTo>
                    <a:pt x="14311" y="14344"/>
                    <a:pt x="11675" y="15845"/>
                    <a:pt x="8973" y="17380"/>
                  </a:cubicBezTo>
                  <a:cubicBezTo>
                    <a:pt x="9074" y="17213"/>
                    <a:pt x="9174" y="17146"/>
                    <a:pt x="9274" y="17079"/>
                  </a:cubicBezTo>
                  <a:cubicBezTo>
                    <a:pt x="11842" y="15678"/>
                    <a:pt x="14377" y="14244"/>
                    <a:pt x="16912" y="12776"/>
                  </a:cubicBezTo>
                  <a:cubicBezTo>
                    <a:pt x="17379" y="12509"/>
                    <a:pt x="17947" y="12309"/>
                    <a:pt x="18180" y="11742"/>
                  </a:cubicBezTo>
                  <a:cubicBezTo>
                    <a:pt x="18180" y="11142"/>
                    <a:pt x="17980" y="10675"/>
                    <a:pt x="17413" y="10408"/>
                  </a:cubicBezTo>
                  <a:cubicBezTo>
                    <a:pt x="17045" y="10485"/>
                    <a:pt x="16705" y="10625"/>
                    <a:pt x="16377" y="10793"/>
                  </a:cubicBezTo>
                  <a:lnTo>
                    <a:pt x="16377" y="10793"/>
                  </a:lnTo>
                  <a:cubicBezTo>
                    <a:pt x="16678" y="10588"/>
                    <a:pt x="16946" y="10340"/>
                    <a:pt x="17146" y="10008"/>
                  </a:cubicBezTo>
                  <a:cubicBezTo>
                    <a:pt x="17179" y="9407"/>
                    <a:pt x="16946" y="8940"/>
                    <a:pt x="16412" y="8640"/>
                  </a:cubicBezTo>
                  <a:cubicBezTo>
                    <a:pt x="15845" y="8640"/>
                    <a:pt x="15445" y="8974"/>
                    <a:pt x="14978" y="9240"/>
                  </a:cubicBezTo>
                  <a:cubicBezTo>
                    <a:pt x="12276" y="10775"/>
                    <a:pt x="9574" y="12309"/>
                    <a:pt x="6872" y="13810"/>
                  </a:cubicBezTo>
                  <a:cubicBezTo>
                    <a:pt x="9641" y="12176"/>
                    <a:pt x="12443" y="10641"/>
                    <a:pt x="15211" y="9040"/>
                  </a:cubicBezTo>
                  <a:cubicBezTo>
                    <a:pt x="15578" y="8840"/>
                    <a:pt x="16012" y="8673"/>
                    <a:pt x="16179" y="8206"/>
                  </a:cubicBezTo>
                  <a:cubicBezTo>
                    <a:pt x="16245" y="7873"/>
                    <a:pt x="16112" y="7539"/>
                    <a:pt x="15945" y="7239"/>
                  </a:cubicBezTo>
                  <a:cubicBezTo>
                    <a:pt x="15044" y="5705"/>
                    <a:pt x="14177" y="4137"/>
                    <a:pt x="13277" y="2602"/>
                  </a:cubicBezTo>
                  <a:cubicBezTo>
                    <a:pt x="13143" y="2369"/>
                    <a:pt x="13010" y="2102"/>
                    <a:pt x="12676" y="2035"/>
                  </a:cubicBezTo>
                  <a:cubicBezTo>
                    <a:pt x="8640" y="4304"/>
                    <a:pt x="4604" y="6605"/>
                    <a:pt x="534" y="8840"/>
                  </a:cubicBezTo>
                  <a:cubicBezTo>
                    <a:pt x="0" y="9140"/>
                    <a:pt x="367" y="9374"/>
                    <a:pt x="434" y="9674"/>
                  </a:cubicBezTo>
                  <a:cubicBezTo>
                    <a:pt x="401" y="10208"/>
                    <a:pt x="701" y="10675"/>
                    <a:pt x="968" y="11142"/>
                  </a:cubicBezTo>
                  <a:cubicBezTo>
                    <a:pt x="4737" y="17847"/>
                    <a:pt x="8540" y="24551"/>
                    <a:pt x="12309" y="31256"/>
                  </a:cubicBezTo>
                  <a:cubicBezTo>
                    <a:pt x="12776" y="32090"/>
                    <a:pt x="13143" y="33024"/>
                    <a:pt x="13844" y="33691"/>
                  </a:cubicBezTo>
                  <a:cubicBezTo>
                    <a:pt x="14003" y="33767"/>
                    <a:pt x="14153" y="33798"/>
                    <a:pt x="14294" y="33798"/>
                  </a:cubicBezTo>
                  <a:cubicBezTo>
                    <a:pt x="14713" y="33798"/>
                    <a:pt x="15062" y="33524"/>
                    <a:pt x="15411" y="33324"/>
                  </a:cubicBezTo>
                  <a:cubicBezTo>
                    <a:pt x="19948" y="30756"/>
                    <a:pt x="24518" y="28221"/>
                    <a:pt x="29054" y="25652"/>
                  </a:cubicBezTo>
                  <a:cubicBezTo>
                    <a:pt x="29421" y="25452"/>
                    <a:pt x="29788" y="25252"/>
                    <a:pt x="29955" y="24852"/>
                  </a:cubicBezTo>
                  <a:cubicBezTo>
                    <a:pt x="30189" y="24351"/>
                    <a:pt x="29955" y="23918"/>
                    <a:pt x="29722" y="23451"/>
                  </a:cubicBezTo>
                  <a:cubicBezTo>
                    <a:pt x="28087" y="20482"/>
                    <a:pt x="26386" y="17546"/>
                    <a:pt x="24718" y="14611"/>
                  </a:cubicBezTo>
                  <a:cubicBezTo>
                    <a:pt x="22083" y="9874"/>
                    <a:pt x="19348" y="5204"/>
                    <a:pt x="16779" y="467"/>
                  </a:cubicBezTo>
                  <a:cubicBezTo>
                    <a:pt x="16679" y="267"/>
                    <a:pt x="16579" y="67"/>
                    <a:pt x="16345" y="0"/>
                  </a:cubicBezTo>
                  <a:close/>
                </a:path>
              </a:pathLst>
            </a:custGeom>
            <a:solidFill>
              <a:srgbClr val="F6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9143997" y="722006"/>
              <a:ext cx="2210734" cy="1957813"/>
            </a:xfrm>
            <a:custGeom>
              <a:avLst/>
              <a:gdLst/>
              <a:ahLst/>
              <a:cxnLst/>
              <a:rect l="l" t="t" r="r" b="b"/>
              <a:pathLst>
                <a:path w="52471" h="46468" extrusionOk="0">
                  <a:moveTo>
                    <a:pt x="37844" y="1"/>
                  </a:moveTo>
                  <a:cubicBezTo>
                    <a:pt x="37619" y="1"/>
                    <a:pt x="37363" y="105"/>
                    <a:pt x="37060" y="320"/>
                  </a:cubicBezTo>
                  <a:cubicBezTo>
                    <a:pt x="37960" y="1921"/>
                    <a:pt x="38828" y="3522"/>
                    <a:pt x="39728" y="5124"/>
                  </a:cubicBezTo>
                  <a:cubicBezTo>
                    <a:pt x="43298" y="11528"/>
                    <a:pt x="46934" y="17933"/>
                    <a:pt x="50536" y="24337"/>
                  </a:cubicBezTo>
                  <a:cubicBezTo>
                    <a:pt x="50603" y="25105"/>
                    <a:pt x="49969" y="25305"/>
                    <a:pt x="49469" y="25572"/>
                  </a:cubicBezTo>
                  <a:cubicBezTo>
                    <a:pt x="45032" y="28140"/>
                    <a:pt x="40529" y="30642"/>
                    <a:pt x="36092" y="33144"/>
                  </a:cubicBezTo>
                  <a:cubicBezTo>
                    <a:pt x="35259" y="33644"/>
                    <a:pt x="34691" y="34244"/>
                    <a:pt x="34458" y="35178"/>
                  </a:cubicBezTo>
                  <a:cubicBezTo>
                    <a:pt x="34288" y="35971"/>
                    <a:pt x="33469" y="36572"/>
                    <a:pt x="32654" y="36572"/>
                  </a:cubicBezTo>
                  <a:cubicBezTo>
                    <a:pt x="32509" y="36572"/>
                    <a:pt x="32364" y="36553"/>
                    <a:pt x="32223" y="36513"/>
                  </a:cubicBezTo>
                  <a:cubicBezTo>
                    <a:pt x="31905" y="36433"/>
                    <a:pt x="31598" y="36395"/>
                    <a:pt x="31299" y="36395"/>
                  </a:cubicBezTo>
                  <a:cubicBezTo>
                    <a:pt x="30598" y="36395"/>
                    <a:pt x="29943" y="36605"/>
                    <a:pt x="29288" y="36980"/>
                  </a:cubicBezTo>
                  <a:cubicBezTo>
                    <a:pt x="26352" y="38648"/>
                    <a:pt x="23450" y="40282"/>
                    <a:pt x="20515" y="41950"/>
                  </a:cubicBezTo>
                  <a:cubicBezTo>
                    <a:pt x="18947" y="42817"/>
                    <a:pt x="17412" y="43751"/>
                    <a:pt x="15811" y="44585"/>
                  </a:cubicBezTo>
                  <a:cubicBezTo>
                    <a:pt x="15547" y="44717"/>
                    <a:pt x="15284" y="44870"/>
                    <a:pt x="15026" y="44870"/>
                  </a:cubicBezTo>
                  <a:cubicBezTo>
                    <a:pt x="14827" y="44870"/>
                    <a:pt x="14632" y="44780"/>
                    <a:pt x="14444" y="44518"/>
                  </a:cubicBezTo>
                  <a:cubicBezTo>
                    <a:pt x="12843" y="41716"/>
                    <a:pt x="11275" y="38914"/>
                    <a:pt x="9674" y="36112"/>
                  </a:cubicBezTo>
                  <a:cubicBezTo>
                    <a:pt x="6772" y="30942"/>
                    <a:pt x="3836" y="25805"/>
                    <a:pt x="934" y="20668"/>
                  </a:cubicBezTo>
                  <a:cubicBezTo>
                    <a:pt x="0" y="21135"/>
                    <a:pt x="33" y="21735"/>
                    <a:pt x="534" y="22603"/>
                  </a:cubicBezTo>
                  <a:cubicBezTo>
                    <a:pt x="3202" y="27273"/>
                    <a:pt x="5838" y="31976"/>
                    <a:pt x="8506" y="36680"/>
                  </a:cubicBezTo>
                  <a:cubicBezTo>
                    <a:pt x="10207" y="39682"/>
                    <a:pt x="11942" y="42684"/>
                    <a:pt x="13610" y="45686"/>
                  </a:cubicBezTo>
                  <a:cubicBezTo>
                    <a:pt x="13881" y="46207"/>
                    <a:pt x="14139" y="46468"/>
                    <a:pt x="14498" y="46468"/>
                  </a:cubicBezTo>
                  <a:cubicBezTo>
                    <a:pt x="14713" y="46468"/>
                    <a:pt x="14965" y="46374"/>
                    <a:pt x="15278" y="46186"/>
                  </a:cubicBezTo>
                  <a:cubicBezTo>
                    <a:pt x="17279" y="44985"/>
                    <a:pt x="19314" y="43918"/>
                    <a:pt x="21349" y="42751"/>
                  </a:cubicBezTo>
                  <a:cubicBezTo>
                    <a:pt x="24151" y="41183"/>
                    <a:pt x="26919" y="39615"/>
                    <a:pt x="29688" y="38047"/>
                  </a:cubicBezTo>
                  <a:cubicBezTo>
                    <a:pt x="29883" y="37933"/>
                    <a:pt x="30047" y="37851"/>
                    <a:pt x="30202" y="37851"/>
                  </a:cubicBezTo>
                  <a:cubicBezTo>
                    <a:pt x="30365" y="37851"/>
                    <a:pt x="30518" y="37941"/>
                    <a:pt x="30689" y="38181"/>
                  </a:cubicBezTo>
                  <a:cubicBezTo>
                    <a:pt x="31037" y="38616"/>
                    <a:pt x="31669" y="38838"/>
                    <a:pt x="32280" y="38838"/>
                  </a:cubicBezTo>
                  <a:cubicBezTo>
                    <a:pt x="32605" y="38838"/>
                    <a:pt x="32924" y="38775"/>
                    <a:pt x="33190" y="38648"/>
                  </a:cubicBezTo>
                  <a:cubicBezTo>
                    <a:pt x="34024" y="38214"/>
                    <a:pt x="34792" y="37714"/>
                    <a:pt x="35625" y="37247"/>
                  </a:cubicBezTo>
                  <a:cubicBezTo>
                    <a:pt x="36426" y="36813"/>
                    <a:pt x="36793" y="36079"/>
                    <a:pt x="36626" y="35212"/>
                  </a:cubicBezTo>
                  <a:cubicBezTo>
                    <a:pt x="36493" y="34311"/>
                    <a:pt x="36893" y="33978"/>
                    <a:pt x="37560" y="33577"/>
                  </a:cubicBezTo>
                  <a:cubicBezTo>
                    <a:pt x="42197" y="31009"/>
                    <a:pt x="46800" y="28440"/>
                    <a:pt x="51370" y="25838"/>
                  </a:cubicBezTo>
                  <a:cubicBezTo>
                    <a:pt x="52437" y="25238"/>
                    <a:pt x="52471" y="25138"/>
                    <a:pt x="51904" y="24104"/>
                  </a:cubicBezTo>
                  <a:cubicBezTo>
                    <a:pt x="47534" y="16365"/>
                    <a:pt x="43131" y="8593"/>
                    <a:pt x="38794" y="821"/>
                  </a:cubicBezTo>
                  <a:cubicBezTo>
                    <a:pt x="38504" y="282"/>
                    <a:pt x="38214" y="1"/>
                    <a:pt x="37844" y="1"/>
                  </a:cubicBezTo>
                  <a:close/>
                </a:path>
              </a:pathLst>
            </a:custGeom>
            <a:solidFill>
              <a:srgbClr val="634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9853719" y="1173961"/>
              <a:ext cx="699821" cy="1070797"/>
            </a:xfrm>
            <a:custGeom>
              <a:avLst/>
              <a:gdLst/>
              <a:ahLst/>
              <a:cxnLst/>
              <a:rect l="l" t="t" r="r" b="b"/>
              <a:pathLst>
                <a:path w="16610" h="25415" extrusionOk="0">
                  <a:moveTo>
                    <a:pt x="889" y="1"/>
                  </a:moveTo>
                  <a:cubicBezTo>
                    <a:pt x="584" y="1"/>
                    <a:pt x="284" y="67"/>
                    <a:pt x="0" y="267"/>
                  </a:cubicBezTo>
                  <a:cubicBezTo>
                    <a:pt x="134" y="901"/>
                    <a:pt x="401" y="1502"/>
                    <a:pt x="734" y="2069"/>
                  </a:cubicBezTo>
                  <a:cubicBezTo>
                    <a:pt x="2702" y="5471"/>
                    <a:pt x="4737" y="8840"/>
                    <a:pt x="6605" y="12309"/>
                  </a:cubicBezTo>
                  <a:cubicBezTo>
                    <a:pt x="8740" y="16246"/>
                    <a:pt x="11008" y="20115"/>
                    <a:pt x="13210" y="24018"/>
                  </a:cubicBezTo>
                  <a:cubicBezTo>
                    <a:pt x="13410" y="24385"/>
                    <a:pt x="13543" y="24685"/>
                    <a:pt x="13443" y="25085"/>
                  </a:cubicBezTo>
                  <a:cubicBezTo>
                    <a:pt x="13498" y="25140"/>
                    <a:pt x="13575" y="25194"/>
                    <a:pt x="13637" y="25194"/>
                  </a:cubicBezTo>
                  <a:cubicBezTo>
                    <a:pt x="13651" y="25194"/>
                    <a:pt x="13665" y="25191"/>
                    <a:pt x="13677" y="25185"/>
                  </a:cubicBezTo>
                  <a:cubicBezTo>
                    <a:pt x="14066" y="25099"/>
                    <a:pt x="14443" y="25043"/>
                    <a:pt x="14812" y="25043"/>
                  </a:cubicBezTo>
                  <a:cubicBezTo>
                    <a:pt x="15298" y="25043"/>
                    <a:pt x="15772" y="25139"/>
                    <a:pt x="16245" y="25385"/>
                  </a:cubicBezTo>
                  <a:cubicBezTo>
                    <a:pt x="16282" y="25398"/>
                    <a:pt x="16345" y="25414"/>
                    <a:pt x="16406" y="25414"/>
                  </a:cubicBezTo>
                  <a:cubicBezTo>
                    <a:pt x="16511" y="25414"/>
                    <a:pt x="16609" y="25364"/>
                    <a:pt x="16546" y="25152"/>
                  </a:cubicBezTo>
                  <a:cubicBezTo>
                    <a:pt x="16345" y="24852"/>
                    <a:pt x="16145" y="24518"/>
                    <a:pt x="15978" y="24218"/>
                  </a:cubicBezTo>
                  <a:cubicBezTo>
                    <a:pt x="14144" y="21016"/>
                    <a:pt x="12309" y="17847"/>
                    <a:pt x="10541" y="14611"/>
                  </a:cubicBezTo>
                  <a:cubicBezTo>
                    <a:pt x="9207" y="12176"/>
                    <a:pt x="7806" y="9774"/>
                    <a:pt x="6472" y="7339"/>
                  </a:cubicBezTo>
                  <a:cubicBezTo>
                    <a:pt x="5204" y="5104"/>
                    <a:pt x="3903" y="2903"/>
                    <a:pt x="2736" y="601"/>
                  </a:cubicBezTo>
                  <a:cubicBezTo>
                    <a:pt x="2514" y="435"/>
                    <a:pt x="2362" y="85"/>
                    <a:pt x="2030" y="85"/>
                  </a:cubicBezTo>
                  <a:cubicBezTo>
                    <a:pt x="1962" y="85"/>
                    <a:pt x="1887" y="100"/>
                    <a:pt x="1802" y="134"/>
                  </a:cubicBezTo>
                  <a:cubicBezTo>
                    <a:pt x="1501" y="67"/>
                    <a:pt x="1193" y="1"/>
                    <a:pt x="889" y="1"/>
                  </a:cubicBezTo>
                  <a:close/>
                </a:path>
              </a:pathLst>
            </a:custGeom>
            <a:solidFill>
              <a:srgbClr val="E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9929600" y="1161322"/>
              <a:ext cx="39394" cy="38256"/>
            </a:xfrm>
            <a:custGeom>
              <a:avLst/>
              <a:gdLst/>
              <a:ahLst/>
              <a:cxnLst/>
              <a:rect l="l" t="t" r="r" b="b"/>
              <a:pathLst>
                <a:path w="935" h="908" extrusionOk="0">
                  <a:moveTo>
                    <a:pt x="801" y="0"/>
                  </a:moveTo>
                  <a:cubicBezTo>
                    <a:pt x="534" y="134"/>
                    <a:pt x="167" y="100"/>
                    <a:pt x="1" y="434"/>
                  </a:cubicBezTo>
                  <a:cubicBezTo>
                    <a:pt x="311" y="527"/>
                    <a:pt x="477" y="908"/>
                    <a:pt x="846" y="908"/>
                  </a:cubicBezTo>
                  <a:cubicBezTo>
                    <a:pt x="875" y="908"/>
                    <a:pt x="904" y="906"/>
                    <a:pt x="935" y="901"/>
                  </a:cubicBezTo>
                  <a:lnTo>
                    <a:pt x="801" y="0"/>
                  </a:lnTo>
                  <a:close/>
                </a:path>
              </a:pathLst>
            </a:custGeom>
            <a:solidFill>
              <a:srgbClr val="7F69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9751126" y="1747385"/>
              <a:ext cx="1547400" cy="880190"/>
            </a:xfrm>
            <a:custGeom>
              <a:avLst/>
              <a:gdLst/>
              <a:ahLst/>
              <a:cxnLst/>
              <a:rect l="l" t="t" r="r" b="b"/>
              <a:pathLst>
                <a:path w="36727" h="20891" extrusionOk="0">
                  <a:moveTo>
                    <a:pt x="36126" y="0"/>
                  </a:moveTo>
                  <a:cubicBezTo>
                    <a:pt x="35893" y="167"/>
                    <a:pt x="35659" y="334"/>
                    <a:pt x="35426" y="467"/>
                  </a:cubicBezTo>
                  <a:cubicBezTo>
                    <a:pt x="30522" y="3269"/>
                    <a:pt x="25619" y="6071"/>
                    <a:pt x="20648" y="8807"/>
                  </a:cubicBezTo>
                  <a:cubicBezTo>
                    <a:pt x="19514" y="9440"/>
                    <a:pt x="18914" y="10241"/>
                    <a:pt x="18981" y="11542"/>
                  </a:cubicBezTo>
                  <a:cubicBezTo>
                    <a:pt x="18981" y="11575"/>
                    <a:pt x="18981" y="11609"/>
                    <a:pt x="18947" y="11642"/>
                  </a:cubicBezTo>
                  <a:lnTo>
                    <a:pt x="18880" y="11642"/>
                  </a:lnTo>
                  <a:cubicBezTo>
                    <a:pt x="18371" y="11256"/>
                    <a:pt x="17853" y="11082"/>
                    <a:pt x="17325" y="11082"/>
                  </a:cubicBezTo>
                  <a:cubicBezTo>
                    <a:pt x="16850" y="11082"/>
                    <a:pt x="16368" y="11222"/>
                    <a:pt x="15878" y="11475"/>
                  </a:cubicBezTo>
                  <a:cubicBezTo>
                    <a:pt x="15812" y="11542"/>
                    <a:pt x="15745" y="11609"/>
                    <a:pt x="15645" y="11642"/>
                  </a:cubicBezTo>
                  <a:cubicBezTo>
                    <a:pt x="10708" y="14444"/>
                    <a:pt x="5738" y="17246"/>
                    <a:pt x="768" y="20048"/>
                  </a:cubicBezTo>
                  <a:cubicBezTo>
                    <a:pt x="606" y="20140"/>
                    <a:pt x="444" y="20281"/>
                    <a:pt x="260" y="20281"/>
                  </a:cubicBezTo>
                  <a:cubicBezTo>
                    <a:pt x="179" y="20281"/>
                    <a:pt x="93" y="20253"/>
                    <a:pt x="0" y="20181"/>
                  </a:cubicBezTo>
                  <a:lnTo>
                    <a:pt x="0" y="20181"/>
                  </a:lnTo>
                  <a:cubicBezTo>
                    <a:pt x="159" y="20677"/>
                    <a:pt x="353" y="20890"/>
                    <a:pt x="645" y="20890"/>
                  </a:cubicBezTo>
                  <a:cubicBezTo>
                    <a:pt x="845" y="20890"/>
                    <a:pt x="1090" y="20791"/>
                    <a:pt x="1401" y="20615"/>
                  </a:cubicBezTo>
                  <a:cubicBezTo>
                    <a:pt x="6071" y="17947"/>
                    <a:pt x="10741" y="15345"/>
                    <a:pt x="15445" y="12676"/>
                  </a:cubicBezTo>
                  <a:cubicBezTo>
                    <a:pt x="15867" y="12426"/>
                    <a:pt x="16301" y="12298"/>
                    <a:pt x="16746" y="12298"/>
                  </a:cubicBezTo>
                  <a:cubicBezTo>
                    <a:pt x="17073" y="12298"/>
                    <a:pt x="17407" y="12368"/>
                    <a:pt x="17746" y="12509"/>
                  </a:cubicBezTo>
                  <a:cubicBezTo>
                    <a:pt x="17881" y="12559"/>
                    <a:pt x="18029" y="12582"/>
                    <a:pt x="18185" y="12582"/>
                  </a:cubicBezTo>
                  <a:cubicBezTo>
                    <a:pt x="19073" y="12582"/>
                    <a:pt x="20201" y="11831"/>
                    <a:pt x="20315" y="11008"/>
                  </a:cubicBezTo>
                  <a:cubicBezTo>
                    <a:pt x="20448" y="10174"/>
                    <a:pt x="20882" y="9607"/>
                    <a:pt x="21616" y="9207"/>
                  </a:cubicBezTo>
                  <a:cubicBezTo>
                    <a:pt x="26319" y="6572"/>
                    <a:pt x="31022" y="3870"/>
                    <a:pt x="35726" y="1235"/>
                  </a:cubicBezTo>
                  <a:cubicBezTo>
                    <a:pt x="36293" y="934"/>
                    <a:pt x="36727" y="634"/>
                    <a:pt x="36126" y="0"/>
                  </a:cubicBezTo>
                  <a:close/>
                </a:path>
              </a:pathLst>
            </a:custGeom>
            <a:solidFill>
              <a:srgbClr val="D8D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9326684" y="1387152"/>
              <a:ext cx="431521" cy="255197"/>
            </a:xfrm>
            <a:custGeom>
              <a:avLst/>
              <a:gdLst/>
              <a:ahLst/>
              <a:cxnLst/>
              <a:rect l="l" t="t" r="r" b="b"/>
              <a:pathLst>
                <a:path w="10242" h="6057" extrusionOk="0">
                  <a:moveTo>
                    <a:pt x="9377" y="0"/>
                  </a:moveTo>
                  <a:cubicBezTo>
                    <a:pt x="9226" y="0"/>
                    <a:pt x="9094" y="84"/>
                    <a:pt x="8974" y="144"/>
                  </a:cubicBezTo>
                  <a:cubicBezTo>
                    <a:pt x="6138" y="1745"/>
                    <a:pt x="3336" y="3313"/>
                    <a:pt x="534" y="4914"/>
                  </a:cubicBezTo>
                  <a:cubicBezTo>
                    <a:pt x="201" y="5115"/>
                    <a:pt x="0" y="5281"/>
                    <a:pt x="234" y="5715"/>
                  </a:cubicBezTo>
                  <a:cubicBezTo>
                    <a:pt x="367" y="5961"/>
                    <a:pt x="499" y="6057"/>
                    <a:pt x="656" y="6057"/>
                  </a:cubicBezTo>
                  <a:cubicBezTo>
                    <a:pt x="776" y="6057"/>
                    <a:pt x="909" y="6002"/>
                    <a:pt x="1068" y="5915"/>
                  </a:cubicBezTo>
                  <a:cubicBezTo>
                    <a:pt x="3903" y="4314"/>
                    <a:pt x="6739" y="2713"/>
                    <a:pt x="9607" y="1145"/>
                  </a:cubicBezTo>
                  <a:cubicBezTo>
                    <a:pt x="10241" y="778"/>
                    <a:pt x="9908" y="445"/>
                    <a:pt x="9707" y="144"/>
                  </a:cubicBezTo>
                  <a:cubicBezTo>
                    <a:pt x="9587" y="38"/>
                    <a:pt x="9478" y="0"/>
                    <a:pt x="9377" y="0"/>
                  </a:cubicBezTo>
                  <a:close/>
                </a:path>
              </a:pathLst>
            </a:custGeom>
            <a:solidFill>
              <a:srgbClr val="E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9758162" y="2067255"/>
              <a:ext cx="572033" cy="327496"/>
            </a:xfrm>
            <a:custGeom>
              <a:avLst/>
              <a:gdLst/>
              <a:ahLst/>
              <a:cxnLst/>
              <a:rect l="l" t="t" r="r" b="b"/>
              <a:pathLst>
                <a:path w="13577" h="7773" extrusionOk="0">
                  <a:moveTo>
                    <a:pt x="13176" y="1"/>
                  </a:moveTo>
                  <a:cubicBezTo>
                    <a:pt x="12903" y="1"/>
                    <a:pt x="12673" y="165"/>
                    <a:pt x="12442" y="281"/>
                  </a:cubicBezTo>
                  <a:cubicBezTo>
                    <a:pt x="8540" y="2482"/>
                    <a:pt x="4603" y="4717"/>
                    <a:pt x="701" y="6919"/>
                  </a:cubicBezTo>
                  <a:cubicBezTo>
                    <a:pt x="500" y="7052"/>
                    <a:pt x="0" y="7119"/>
                    <a:pt x="234" y="7553"/>
                  </a:cubicBezTo>
                  <a:cubicBezTo>
                    <a:pt x="327" y="7715"/>
                    <a:pt x="420" y="7773"/>
                    <a:pt x="511" y="7773"/>
                  </a:cubicBezTo>
                  <a:cubicBezTo>
                    <a:pt x="683" y="7773"/>
                    <a:pt x="849" y="7573"/>
                    <a:pt x="1001" y="7486"/>
                  </a:cubicBezTo>
                  <a:cubicBezTo>
                    <a:pt x="3302" y="6218"/>
                    <a:pt x="5604" y="4917"/>
                    <a:pt x="7906" y="3616"/>
                  </a:cubicBezTo>
                  <a:cubicBezTo>
                    <a:pt x="9574" y="2682"/>
                    <a:pt x="11241" y="1715"/>
                    <a:pt x="12909" y="781"/>
                  </a:cubicBezTo>
                  <a:cubicBezTo>
                    <a:pt x="13210" y="614"/>
                    <a:pt x="13576" y="514"/>
                    <a:pt x="13310" y="14"/>
                  </a:cubicBezTo>
                  <a:cubicBezTo>
                    <a:pt x="13264" y="5"/>
                    <a:pt x="13220" y="1"/>
                    <a:pt x="13176" y="1"/>
                  </a:cubicBezTo>
                  <a:close/>
                </a:path>
              </a:pathLst>
            </a:custGeom>
            <a:solidFill>
              <a:srgbClr val="E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9721591" y="1990447"/>
              <a:ext cx="566429" cy="327538"/>
            </a:xfrm>
            <a:custGeom>
              <a:avLst/>
              <a:gdLst/>
              <a:ahLst/>
              <a:cxnLst/>
              <a:rect l="l" t="t" r="r" b="b"/>
              <a:pathLst>
                <a:path w="13444" h="7774" extrusionOk="0">
                  <a:moveTo>
                    <a:pt x="12951" y="1"/>
                  </a:moveTo>
                  <a:cubicBezTo>
                    <a:pt x="12789" y="1"/>
                    <a:pt x="12642" y="169"/>
                    <a:pt x="12510" y="236"/>
                  </a:cubicBezTo>
                  <a:cubicBezTo>
                    <a:pt x="9374" y="2004"/>
                    <a:pt x="6205" y="3738"/>
                    <a:pt x="3103" y="5506"/>
                  </a:cubicBezTo>
                  <a:cubicBezTo>
                    <a:pt x="2102" y="6040"/>
                    <a:pt x="1168" y="6607"/>
                    <a:pt x="134" y="7207"/>
                  </a:cubicBezTo>
                  <a:cubicBezTo>
                    <a:pt x="34" y="7307"/>
                    <a:pt x="1" y="7474"/>
                    <a:pt x="134" y="7641"/>
                  </a:cubicBezTo>
                  <a:cubicBezTo>
                    <a:pt x="191" y="7740"/>
                    <a:pt x="260" y="7773"/>
                    <a:pt x="333" y="7773"/>
                  </a:cubicBezTo>
                  <a:cubicBezTo>
                    <a:pt x="432" y="7773"/>
                    <a:pt x="539" y="7713"/>
                    <a:pt x="635" y="7674"/>
                  </a:cubicBezTo>
                  <a:cubicBezTo>
                    <a:pt x="1202" y="7341"/>
                    <a:pt x="1769" y="7041"/>
                    <a:pt x="2336" y="6707"/>
                  </a:cubicBezTo>
                  <a:cubicBezTo>
                    <a:pt x="5838" y="4739"/>
                    <a:pt x="9341" y="2771"/>
                    <a:pt x="12843" y="769"/>
                  </a:cubicBezTo>
                  <a:cubicBezTo>
                    <a:pt x="13043" y="669"/>
                    <a:pt x="13444" y="569"/>
                    <a:pt x="13210" y="169"/>
                  </a:cubicBezTo>
                  <a:cubicBezTo>
                    <a:pt x="13120" y="45"/>
                    <a:pt x="13034" y="1"/>
                    <a:pt x="12951" y="1"/>
                  </a:cubicBezTo>
                  <a:close/>
                </a:path>
              </a:pathLst>
            </a:custGeom>
            <a:solidFill>
              <a:srgbClr val="E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9804508" y="2140860"/>
              <a:ext cx="570643" cy="327201"/>
            </a:xfrm>
            <a:custGeom>
              <a:avLst/>
              <a:gdLst/>
              <a:ahLst/>
              <a:cxnLst/>
              <a:rect l="l" t="t" r="r" b="b"/>
              <a:pathLst>
                <a:path w="13544" h="7766" extrusionOk="0">
                  <a:moveTo>
                    <a:pt x="13017" y="0"/>
                  </a:moveTo>
                  <a:cubicBezTo>
                    <a:pt x="12834" y="0"/>
                    <a:pt x="12688" y="196"/>
                    <a:pt x="12543" y="268"/>
                  </a:cubicBezTo>
                  <a:cubicBezTo>
                    <a:pt x="8607" y="2470"/>
                    <a:pt x="4671" y="4671"/>
                    <a:pt x="768" y="6906"/>
                  </a:cubicBezTo>
                  <a:cubicBezTo>
                    <a:pt x="501" y="7040"/>
                    <a:pt x="1" y="7173"/>
                    <a:pt x="234" y="7607"/>
                  </a:cubicBezTo>
                  <a:cubicBezTo>
                    <a:pt x="308" y="7723"/>
                    <a:pt x="392" y="7765"/>
                    <a:pt x="479" y="7765"/>
                  </a:cubicBezTo>
                  <a:cubicBezTo>
                    <a:pt x="669" y="7765"/>
                    <a:pt x="875" y="7565"/>
                    <a:pt x="1035" y="7473"/>
                  </a:cubicBezTo>
                  <a:cubicBezTo>
                    <a:pt x="3403" y="6139"/>
                    <a:pt x="5772" y="4838"/>
                    <a:pt x="8107" y="3504"/>
                  </a:cubicBezTo>
                  <a:cubicBezTo>
                    <a:pt x="9674" y="2603"/>
                    <a:pt x="11276" y="1736"/>
                    <a:pt x="12810" y="835"/>
                  </a:cubicBezTo>
                  <a:cubicBezTo>
                    <a:pt x="13077" y="702"/>
                    <a:pt x="13544" y="635"/>
                    <a:pt x="13244" y="101"/>
                  </a:cubicBezTo>
                  <a:cubicBezTo>
                    <a:pt x="13161" y="28"/>
                    <a:pt x="13086" y="0"/>
                    <a:pt x="13017" y="0"/>
                  </a:cubicBezTo>
                  <a:close/>
                </a:path>
              </a:pathLst>
            </a:custGeom>
            <a:solidFill>
              <a:srgbClr val="E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9676636" y="1968749"/>
              <a:ext cx="493329" cy="271755"/>
            </a:xfrm>
            <a:custGeom>
              <a:avLst/>
              <a:gdLst/>
              <a:ahLst/>
              <a:cxnLst/>
              <a:rect l="l" t="t" r="r" b="b"/>
              <a:pathLst>
                <a:path w="11709" h="6450" extrusionOk="0">
                  <a:moveTo>
                    <a:pt x="10968" y="1"/>
                  </a:moveTo>
                  <a:cubicBezTo>
                    <a:pt x="10835" y="1"/>
                    <a:pt x="10703" y="15"/>
                    <a:pt x="10575" y="50"/>
                  </a:cubicBezTo>
                  <a:cubicBezTo>
                    <a:pt x="7272" y="1918"/>
                    <a:pt x="3970" y="3786"/>
                    <a:pt x="668" y="5654"/>
                  </a:cubicBezTo>
                  <a:cubicBezTo>
                    <a:pt x="434" y="5788"/>
                    <a:pt x="0" y="5888"/>
                    <a:pt x="234" y="6288"/>
                  </a:cubicBezTo>
                  <a:cubicBezTo>
                    <a:pt x="293" y="6406"/>
                    <a:pt x="373" y="6449"/>
                    <a:pt x="461" y="6449"/>
                  </a:cubicBezTo>
                  <a:cubicBezTo>
                    <a:pt x="621" y="6449"/>
                    <a:pt x="805" y="6307"/>
                    <a:pt x="934" y="6221"/>
                  </a:cubicBezTo>
                  <a:cubicBezTo>
                    <a:pt x="4537" y="4186"/>
                    <a:pt x="8140" y="2152"/>
                    <a:pt x="11709" y="117"/>
                  </a:cubicBezTo>
                  <a:cubicBezTo>
                    <a:pt x="11470" y="52"/>
                    <a:pt x="11217" y="1"/>
                    <a:pt x="10968" y="1"/>
                  </a:cubicBezTo>
                  <a:close/>
                </a:path>
              </a:pathLst>
            </a:custGeom>
            <a:solidFill>
              <a:srgbClr val="E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9631639" y="1907615"/>
              <a:ext cx="438557" cy="259831"/>
            </a:xfrm>
            <a:custGeom>
              <a:avLst/>
              <a:gdLst/>
              <a:ahLst/>
              <a:cxnLst/>
              <a:rect l="l" t="t" r="r" b="b"/>
              <a:pathLst>
                <a:path w="10409" h="6167" extrusionOk="0">
                  <a:moveTo>
                    <a:pt x="10041" y="0"/>
                  </a:moveTo>
                  <a:cubicBezTo>
                    <a:pt x="8107" y="1101"/>
                    <a:pt x="6205" y="2202"/>
                    <a:pt x="4304" y="3302"/>
                  </a:cubicBezTo>
                  <a:cubicBezTo>
                    <a:pt x="3036" y="4003"/>
                    <a:pt x="1769" y="4737"/>
                    <a:pt x="501" y="5437"/>
                  </a:cubicBezTo>
                  <a:cubicBezTo>
                    <a:pt x="268" y="5571"/>
                    <a:pt x="1" y="5671"/>
                    <a:pt x="201" y="6004"/>
                  </a:cubicBezTo>
                  <a:cubicBezTo>
                    <a:pt x="273" y="6125"/>
                    <a:pt x="346" y="6167"/>
                    <a:pt x="419" y="6167"/>
                  </a:cubicBezTo>
                  <a:cubicBezTo>
                    <a:pt x="550" y="6167"/>
                    <a:pt x="686" y="6035"/>
                    <a:pt x="835" y="5971"/>
                  </a:cubicBezTo>
                  <a:cubicBezTo>
                    <a:pt x="1068" y="5838"/>
                    <a:pt x="1302" y="5704"/>
                    <a:pt x="1569" y="5571"/>
                  </a:cubicBezTo>
                  <a:lnTo>
                    <a:pt x="10408" y="634"/>
                  </a:lnTo>
                  <a:cubicBezTo>
                    <a:pt x="10275" y="434"/>
                    <a:pt x="10142" y="234"/>
                    <a:pt x="10041" y="0"/>
                  </a:cubicBezTo>
                  <a:close/>
                </a:path>
              </a:pathLst>
            </a:custGeom>
            <a:solidFill>
              <a:srgbClr val="E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9418027" y="1532341"/>
              <a:ext cx="437125" cy="258651"/>
            </a:xfrm>
            <a:custGeom>
              <a:avLst/>
              <a:gdLst/>
              <a:ahLst/>
              <a:cxnLst/>
              <a:rect l="l" t="t" r="r" b="b"/>
              <a:pathLst>
                <a:path w="10375" h="6139" extrusionOk="0">
                  <a:moveTo>
                    <a:pt x="10075" y="1"/>
                  </a:moveTo>
                  <a:cubicBezTo>
                    <a:pt x="6906" y="1769"/>
                    <a:pt x="3737" y="3570"/>
                    <a:pt x="601" y="5338"/>
                  </a:cubicBezTo>
                  <a:cubicBezTo>
                    <a:pt x="368" y="5471"/>
                    <a:pt x="1" y="5571"/>
                    <a:pt x="234" y="5938"/>
                  </a:cubicBezTo>
                  <a:cubicBezTo>
                    <a:pt x="321" y="6087"/>
                    <a:pt x="407" y="6139"/>
                    <a:pt x="494" y="6139"/>
                  </a:cubicBezTo>
                  <a:cubicBezTo>
                    <a:pt x="641" y="6139"/>
                    <a:pt x="788" y="5989"/>
                    <a:pt x="935" y="5905"/>
                  </a:cubicBezTo>
                  <a:cubicBezTo>
                    <a:pt x="4070" y="4104"/>
                    <a:pt x="7239" y="2336"/>
                    <a:pt x="10375" y="534"/>
                  </a:cubicBezTo>
                  <a:cubicBezTo>
                    <a:pt x="10275" y="368"/>
                    <a:pt x="10175" y="167"/>
                    <a:pt x="10075" y="1"/>
                  </a:cubicBezTo>
                  <a:close/>
                </a:path>
              </a:pathLst>
            </a:custGeom>
            <a:solidFill>
              <a:srgbClr val="E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9547331" y="1758634"/>
              <a:ext cx="437125" cy="255997"/>
            </a:xfrm>
            <a:custGeom>
              <a:avLst/>
              <a:gdLst/>
              <a:ahLst/>
              <a:cxnLst/>
              <a:rect l="l" t="t" r="r" b="b"/>
              <a:pathLst>
                <a:path w="10375" h="6076" extrusionOk="0">
                  <a:moveTo>
                    <a:pt x="10041" y="0"/>
                  </a:moveTo>
                  <a:cubicBezTo>
                    <a:pt x="6905" y="1768"/>
                    <a:pt x="3770" y="3536"/>
                    <a:pt x="634" y="5304"/>
                  </a:cubicBezTo>
                  <a:cubicBezTo>
                    <a:pt x="401" y="5437"/>
                    <a:pt x="1" y="5538"/>
                    <a:pt x="234" y="5904"/>
                  </a:cubicBezTo>
                  <a:cubicBezTo>
                    <a:pt x="310" y="6031"/>
                    <a:pt x="400" y="6076"/>
                    <a:pt x="495" y="6076"/>
                  </a:cubicBezTo>
                  <a:cubicBezTo>
                    <a:pt x="652" y="6076"/>
                    <a:pt x="823" y="5954"/>
                    <a:pt x="968" y="5871"/>
                  </a:cubicBezTo>
                  <a:cubicBezTo>
                    <a:pt x="4103" y="4070"/>
                    <a:pt x="7239" y="2335"/>
                    <a:pt x="10375" y="567"/>
                  </a:cubicBezTo>
                  <a:lnTo>
                    <a:pt x="10041" y="0"/>
                  </a:lnTo>
                  <a:close/>
                </a:path>
              </a:pathLst>
            </a:custGeom>
            <a:solidFill>
              <a:srgbClr val="E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9460201" y="1606831"/>
              <a:ext cx="437125" cy="258314"/>
            </a:xfrm>
            <a:custGeom>
              <a:avLst/>
              <a:gdLst/>
              <a:ahLst/>
              <a:cxnLst/>
              <a:rect l="l" t="t" r="r" b="b"/>
              <a:pathLst>
                <a:path w="10375" h="6131" extrusionOk="0">
                  <a:moveTo>
                    <a:pt x="10041" y="1"/>
                  </a:moveTo>
                  <a:cubicBezTo>
                    <a:pt x="8807" y="701"/>
                    <a:pt x="7572" y="1402"/>
                    <a:pt x="6338" y="2102"/>
                  </a:cubicBezTo>
                  <a:cubicBezTo>
                    <a:pt x="4437" y="3170"/>
                    <a:pt x="2502" y="4270"/>
                    <a:pt x="601" y="5338"/>
                  </a:cubicBezTo>
                  <a:cubicBezTo>
                    <a:pt x="401" y="5471"/>
                    <a:pt x="0" y="5571"/>
                    <a:pt x="234" y="5938"/>
                  </a:cubicBezTo>
                  <a:cubicBezTo>
                    <a:pt x="317" y="6081"/>
                    <a:pt x="400" y="6130"/>
                    <a:pt x="484" y="6130"/>
                  </a:cubicBezTo>
                  <a:cubicBezTo>
                    <a:pt x="634" y="6130"/>
                    <a:pt x="784" y="5969"/>
                    <a:pt x="934" y="5905"/>
                  </a:cubicBezTo>
                  <a:cubicBezTo>
                    <a:pt x="1535" y="5571"/>
                    <a:pt x="2169" y="5238"/>
                    <a:pt x="2802" y="4871"/>
                  </a:cubicBezTo>
                  <a:cubicBezTo>
                    <a:pt x="5304" y="3436"/>
                    <a:pt x="7839" y="1969"/>
                    <a:pt x="10374" y="534"/>
                  </a:cubicBezTo>
                  <a:cubicBezTo>
                    <a:pt x="10241" y="334"/>
                    <a:pt x="10141" y="167"/>
                    <a:pt x="10041" y="1"/>
                  </a:cubicBezTo>
                  <a:close/>
                </a:path>
              </a:pathLst>
            </a:custGeom>
            <a:solidFill>
              <a:srgbClr val="E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9506589" y="1681321"/>
              <a:ext cx="435692" cy="257219"/>
            </a:xfrm>
            <a:custGeom>
              <a:avLst/>
              <a:gdLst/>
              <a:ahLst/>
              <a:cxnLst/>
              <a:rect l="l" t="t" r="r" b="b"/>
              <a:pathLst>
                <a:path w="10341" h="6105" extrusionOk="0">
                  <a:moveTo>
                    <a:pt x="9941" y="1"/>
                  </a:moveTo>
                  <a:cubicBezTo>
                    <a:pt x="9807" y="67"/>
                    <a:pt x="9707" y="167"/>
                    <a:pt x="9574" y="234"/>
                  </a:cubicBezTo>
                  <a:cubicBezTo>
                    <a:pt x="6605" y="1935"/>
                    <a:pt x="3636" y="3603"/>
                    <a:pt x="701" y="5304"/>
                  </a:cubicBezTo>
                  <a:cubicBezTo>
                    <a:pt x="434" y="5438"/>
                    <a:pt x="0" y="5571"/>
                    <a:pt x="234" y="5938"/>
                  </a:cubicBezTo>
                  <a:cubicBezTo>
                    <a:pt x="312" y="6060"/>
                    <a:pt x="397" y="6105"/>
                    <a:pt x="486" y="6105"/>
                  </a:cubicBezTo>
                  <a:cubicBezTo>
                    <a:pt x="664" y="6105"/>
                    <a:pt x="856" y="5927"/>
                    <a:pt x="1034" y="5838"/>
                  </a:cubicBezTo>
                  <a:cubicBezTo>
                    <a:pt x="4136" y="4103"/>
                    <a:pt x="7239" y="2369"/>
                    <a:pt x="10341" y="634"/>
                  </a:cubicBezTo>
                  <a:lnTo>
                    <a:pt x="9941" y="1"/>
                  </a:lnTo>
                  <a:close/>
                </a:path>
              </a:pathLst>
            </a:custGeom>
            <a:solidFill>
              <a:srgbClr val="E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9588074" y="1833124"/>
              <a:ext cx="437125" cy="259915"/>
            </a:xfrm>
            <a:custGeom>
              <a:avLst/>
              <a:gdLst/>
              <a:ahLst/>
              <a:cxnLst/>
              <a:rect l="l" t="t" r="r" b="b"/>
              <a:pathLst>
                <a:path w="10375" h="6169" extrusionOk="0">
                  <a:moveTo>
                    <a:pt x="10075" y="0"/>
                  </a:moveTo>
                  <a:cubicBezTo>
                    <a:pt x="9574" y="300"/>
                    <a:pt x="9107" y="567"/>
                    <a:pt x="8607" y="834"/>
                  </a:cubicBezTo>
                  <a:cubicBezTo>
                    <a:pt x="5972" y="2335"/>
                    <a:pt x="3337" y="3836"/>
                    <a:pt x="701" y="5337"/>
                  </a:cubicBezTo>
                  <a:cubicBezTo>
                    <a:pt x="468" y="5471"/>
                    <a:pt x="1" y="5537"/>
                    <a:pt x="234" y="5971"/>
                  </a:cubicBezTo>
                  <a:cubicBezTo>
                    <a:pt x="314" y="6117"/>
                    <a:pt x="399" y="6168"/>
                    <a:pt x="485" y="6168"/>
                  </a:cubicBezTo>
                  <a:cubicBezTo>
                    <a:pt x="615" y="6168"/>
                    <a:pt x="748" y="6051"/>
                    <a:pt x="868" y="5971"/>
                  </a:cubicBezTo>
                  <a:lnTo>
                    <a:pt x="10375" y="567"/>
                  </a:lnTo>
                  <a:lnTo>
                    <a:pt x="10075" y="0"/>
                  </a:lnTo>
                  <a:close/>
                </a:path>
              </a:pathLst>
            </a:custGeom>
            <a:solidFill>
              <a:srgbClr val="E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9375852" y="1471754"/>
              <a:ext cx="413236" cy="244621"/>
            </a:xfrm>
            <a:custGeom>
              <a:avLst/>
              <a:gdLst/>
              <a:ahLst/>
              <a:cxnLst/>
              <a:rect l="l" t="t" r="r" b="b"/>
              <a:pathLst>
                <a:path w="9808" h="5806" extrusionOk="0">
                  <a:moveTo>
                    <a:pt x="9392" y="0"/>
                  </a:moveTo>
                  <a:cubicBezTo>
                    <a:pt x="9206" y="0"/>
                    <a:pt x="9010" y="237"/>
                    <a:pt x="8874" y="305"/>
                  </a:cubicBezTo>
                  <a:cubicBezTo>
                    <a:pt x="6339" y="1739"/>
                    <a:pt x="3804" y="3140"/>
                    <a:pt x="1269" y="4574"/>
                  </a:cubicBezTo>
                  <a:cubicBezTo>
                    <a:pt x="902" y="4774"/>
                    <a:pt x="568" y="5008"/>
                    <a:pt x="234" y="5208"/>
                  </a:cubicBezTo>
                  <a:cubicBezTo>
                    <a:pt x="1" y="5341"/>
                    <a:pt x="68" y="5508"/>
                    <a:pt x="201" y="5675"/>
                  </a:cubicBezTo>
                  <a:cubicBezTo>
                    <a:pt x="275" y="5770"/>
                    <a:pt x="346" y="5805"/>
                    <a:pt x="414" y="5805"/>
                  </a:cubicBezTo>
                  <a:cubicBezTo>
                    <a:pt x="562" y="5805"/>
                    <a:pt x="698" y="5643"/>
                    <a:pt x="835" y="5575"/>
                  </a:cubicBezTo>
                  <a:cubicBezTo>
                    <a:pt x="3604" y="4007"/>
                    <a:pt x="6406" y="2439"/>
                    <a:pt x="9174" y="905"/>
                  </a:cubicBezTo>
                  <a:cubicBezTo>
                    <a:pt x="9441" y="738"/>
                    <a:pt x="9808" y="571"/>
                    <a:pt x="9641" y="204"/>
                  </a:cubicBezTo>
                  <a:cubicBezTo>
                    <a:pt x="9566" y="54"/>
                    <a:pt x="9480" y="0"/>
                    <a:pt x="9392" y="0"/>
                  </a:cubicBezTo>
                  <a:close/>
                </a:path>
              </a:pathLst>
            </a:custGeom>
            <a:solidFill>
              <a:srgbClr val="E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9699135" y="1217526"/>
              <a:ext cx="520041" cy="765295"/>
            </a:xfrm>
            <a:custGeom>
              <a:avLst/>
              <a:gdLst/>
              <a:ahLst/>
              <a:cxnLst/>
              <a:rect l="l" t="t" r="r" b="b"/>
              <a:pathLst>
                <a:path w="12343" h="18164" extrusionOk="0">
                  <a:moveTo>
                    <a:pt x="2268" y="1"/>
                  </a:moveTo>
                  <a:cubicBezTo>
                    <a:pt x="1468" y="368"/>
                    <a:pt x="701" y="768"/>
                    <a:pt x="0" y="1302"/>
                  </a:cubicBezTo>
                  <a:cubicBezTo>
                    <a:pt x="1668" y="4737"/>
                    <a:pt x="3536" y="8307"/>
                    <a:pt x="5704" y="12009"/>
                  </a:cubicBezTo>
                  <a:cubicBezTo>
                    <a:pt x="6772" y="13777"/>
                    <a:pt x="7806" y="15512"/>
                    <a:pt x="8873" y="17146"/>
                  </a:cubicBezTo>
                  <a:cubicBezTo>
                    <a:pt x="9040" y="17346"/>
                    <a:pt x="9574" y="17947"/>
                    <a:pt x="10541" y="18114"/>
                  </a:cubicBezTo>
                  <a:cubicBezTo>
                    <a:pt x="10730" y="18149"/>
                    <a:pt x="10911" y="18163"/>
                    <a:pt x="11079" y="18163"/>
                  </a:cubicBezTo>
                  <a:cubicBezTo>
                    <a:pt x="11714" y="18163"/>
                    <a:pt x="12184" y="17959"/>
                    <a:pt x="12342" y="17880"/>
                  </a:cubicBezTo>
                  <a:cubicBezTo>
                    <a:pt x="8973" y="11909"/>
                    <a:pt x="5604" y="5972"/>
                    <a:pt x="2268" y="1"/>
                  </a:cubicBezTo>
                  <a:close/>
                </a:path>
              </a:pathLst>
            </a:custGeom>
            <a:solidFill>
              <a:srgbClr val="BB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>
            <a:spLocks noGrp="1"/>
          </p:cNvSpPr>
          <p:nvPr>
            <p:ph type="title"/>
          </p:nvPr>
        </p:nvSpPr>
        <p:spPr>
          <a:xfrm>
            <a:off x="714125" y="6201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/>
              <a:t>Illuminismo e Romanticismo</a:t>
            </a:r>
            <a:endParaRPr sz="2800"/>
          </a:p>
        </p:txBody>
      </p:sp>
      <p:graphicFrame>
        <p:nvGraphicFramePr>
          <p:cNvPr id="352" name="Google Shape;352;p41"/>
          <p:cNvGraphicFramePr/>
          <p:nvPr/>
        </p:nvGraphicFramePr>
        <p:xfrm>
          <a:off x="952500" y="1535850"/>
          <a:ext cx="7239000" cy="2963670"/>
        </p:xfrm>
        <a:graphic>
          <a:graphicData uri="http://schemas.openxmlformats.org/drawingml/2006/table">
            <a:tbl>
              <a:tblPr>
                <a:noFill/>
                <a:tableStyleId>{B4EF8B5E-57E1-44BD-8F52-3A613FE70C70}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 b="1">
                          <a:solidFill>
                            <a:schemeClr val="dk2"/>
                          </a:solidFill>
                        </a:rPr>
                        <a:t>Illuminismo</a:t>
                      </a:r>
                      <a:endParaRPr sz="16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 b="1">
                          <a:solidFill>
                            <a:schemeClr val="dk2"/>
                          </a:solidFill>
                        </a:rPr>
                        <a:t>Romanticismo</a:t>
                      </a:r>
                      <a:endParaRPr sz="16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2"/>
                          </a:solidFill>
                        </a:rPr>
                        <a:t>Razionalismo: ragione unico e principale strumento per raggiungere la felicità terrena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2"/>
                          </a:solidFill>
                        </a:rPr>
                        <a:t>Rifiuto del razionalismo: la ragione aggrava il dolore dell’uomo e non penetra nel profondo della realtà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2"/>
                          </a:solidFill>
                        </a:rPr>
                        <a:t>La ragione è la base di tutte le azioni umane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2"/>
                          </a:solidFill>
                        </a:rPr>
                        <a:t>Esaltazione dei sentimenti, degli impulsi e delle passioni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2"/>
                          </a:solidFill>
                        </a:rPr>
                        <a:t>Ottimismo: possibilità di raggiungere la felicità eterna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2"/>
                          </a:solidFill>
                        </a:rPr>
                        <a:t>Pessimismo: le aspirazioni umane sono illusioni, destinate al fallimento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2"/>
                          </a:solidFill>
                        </a:rPr>
                        <a:t>Disprezzo nei confronti del Medioevo 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2"/>
                          </a:solidFill>
                        </a:rPr>
                        <a:t>Ammirazione nei confronti del Medioevo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53" name="Google Shape;353;p41"/>
          <p:cNvGrpSpPr/>
          <p:nvPr/>
        </p:nvGrpSpPr>
        <p:grpSpPr>
          <a:xfrm>
            <a:off x="7558121" y="620141"/>
            <a:ext cx="713908" cy="714617"/>
            <a:chOff x="3508282" y="3810341"/>
            <a:chExt cx="351644" cy="351959"/>
          </a:xfrm>
        </p:grpSpPr>
        <p:sp>
          <p:nvSpPr>
            <p:cNvPr id="354" name="Google Shape;354;p41"/>
            <p:cNvSpPr/>
            <p:nvPr/>
          </p:nvSpPr>
          <p:spPr>
            <a:xfrm>
              <a:off x="3508282" y="3810341"/>
              <a:ext cx="133180" cy="64232"/>
            </a:xfrm>
            <a:custGeom>
              <a:avLst/>
              <a:gdLst/>
              <a:ahLst/>
              <a:cxnLst/>
              <a:rect l="l" t="t" r="r" b="b"/>
              <a:pathLst>
                <a:path w="8895" h="4290" extrusionOk="0">
                  <a:moveTo>
                    <a:pt x="2503" y="1"/>
                  </a:moveTo>
                  <a:cubicBezTo>
                    <a:pt x="1115" y="1"/>
                    <a:pt x="1" y="1115"/>
                    <a:pt x="1" y="2503"/>
                  </a:cubicBezTo>
                  <a:cubicBezTo>
                    <a:pt x="1" y="3491"/>
                    <a:pt x="800" y="4290"/>
                    <a:pt x="1788" y="4290"/>
                  </a:cubicBezTo>
                  <a:cubicBezTo>
                    <a:pt x="2797" y="4290"/>
                    <a:pt x="7191" y="3491"/>
                    <a:pt x="7191" y="2503"/>
                  </a:cubicBezTo>
                  <a:lnTo>
                    <a:pt x="8600" y="2503"/>
                  </a:lnTo>
                  <a:cubicBezTo>
                    <a:pt x="8600" y="1809"/>
                    <a:pt x="8894" y="1178"/>
                    <a:pt x="8432" y="737"/>
                  </a:cubicBezTo>
                  <a:cubicBezTo>
                    <a:pt x="7990" y="274"/>
                    <a:pt x="3197" y="1"/>
                    <a:pt x="2503" y="1"/>
                  </a:cubicBezTo>
                  <a:close/>
                </a:path>
              </a:pathLst>
            </a:custGeom>
            <a:solidFill>
              <a:srgbClr val="BEB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1"/>
            <p:cNvSpPr/>
            <p:nvPr/>
          </p:nvSpPr>
          <p:spPr>
            <a:xfrm>
              <a:off x="3535053" y="3847802"/>
              <a:ext cx="58872" cy="26771"/>
            </a:xfrm>
            <a:custGeom>
              <a:avLst/>
              <a:gdLst/>
              <a:ahLst/>
              <a:cxnLst/>
              <a:rect l="l" t="t" r="r" b="b"/>
              <a:pathLst>
                <a:path w="3932" h="1788" extrusionOk="0">
                  <a:moveTo>
                    <a:pt x="1808" y="1"/>
                  </a:moveTo>
                  <a:cubicBezTo>
                    <a:pt x="1808" y="989"/>
                    <a:pt x="1009" y="1788"/>
                    <a:pt x="0" y="1788"/>
                  </a:cubicBezTo>
                  <a:lnTo>
                    <a:pt x="3932" y="1788"/>
                  </a:lnTo>
                  <a:lnTo>
                    <a:pt x="3932" y="1"/>
                  </a:lnTo>
                  <a:close/>
                </a:path>
              </a:pathLst>
            </a:custGeom>
            <a:solidFill>
              <a:srgbClr val="FFF1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3545743" y="3810341"/>
              <a:ext cx="239261" cy="351959"/>
            </a:xfrm>
            <a:custGeom>
              <a:avLst/>
              <a:gdLst/>
              <a:ahLst/>
              <a:cxnLst/>
              <a:rect l="l" t="t" r="r" b="b"/>
              <a:pathLst>
                <a:path w="15980" h="23507" extrusionOk="0">
                  <a:moveTo>
                    <a:pt x="1" y="1"/>
                  </a:moveTo>
                  <a:cubicBezTo>
                    <a:pt x="653" y="1"/>
                    <a:pt x="1304" y="253"/>
                    <a:pt x="1767" y="737"/>
                  </a:cubicBezTo>
                  <a:cubicBezTo>
                    <a:pt x="1872" y="821"/>
                    <a:pt x="1956" y="926"/>
                    <a:pt x="2040" y="1031"/>
                  </a:cubicBezTo>
                  <a:cubicBezTo>
                    <a:pt x="2335" y="1451"/>
                    <a:pt x="2503" y="1977"/>
                    <a:pt x="2503" y="2503"/>
                  </a:cubicBezTo>
                  <a:lnTo>
                    <a:pt x="2503" y="21004"/>
                  </a:lnTo>
                  <a:cubicBezTo>
                    <a:pt x="2503" y="22371"/>
                    <a:pt x="3617" y="23506"/>
                    <a:pt x="5005" y="23506"/>
                  </a:cubicBezTo>
                  <a:lnTo>
                    <a:pt x="8747" y="23506"/>
                  </a:lnTo>
                  <a:cubicBezTo>
                    <a:pt x="9209" y="23065"/>
                    <a:pt x="11312" y="23212"/>
                    <a:pt x="11312" y="22539"/>
                  </a:cubicBezTo>
                  <a:lnTo>
                    <a:pt x="15979" y="19217"/>
                  </a:lnTo>
                  <a:lnTo>
                    <a:pt x="15979" y="2503"/>
                  </a:lnTo>
                  <a:cubicBezTo>
                    <a:pt x="15979" y="1115"/>
                    <a:pt x="14865" y="1"/>
                    <a:pt x="13477" y="1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3583205" y="4082317"/>
              <a:ext cx="201799" cy="79983"/>
            </a:xfrm>
            <a:custGeom>
              <a:avLst/>
              <a:gdLst/>
              <a:ahLst/>
              <a:cxnLst/>
              <a:rect l="l" t="t" r="r" b="b"/>
              <a:pathLst>
                <a:path w="13478" h="5342" extrusionOk="0">
                  <a:moveTo>
                    <a:pt x="1" y="1"/>
                  </a:moveTo>
                  <a:lnTo>
                    <a:pt x="1" y="2839"/>
                  </a:lnTo>
                  <a:cubicBezTo>
                    <a:pt x="1" y="4206"/>
                    <a:pt x="1115" y="5341"/>
                    <a:pt x="2503" y="5341"/>
                  </a:cubicBezTo>
                  <a:lnTo>
                    <a:pt x="6245" y="5341"/>
                  </a:lnTo>
                  <a:cubicBezTo>
                    <a:pt x="6707" y="4900"/>
                    <a:pt x="8810" y="5047"/>
                    <a:pt x="8810" y="4374"/>
                  </a:cubicBezTo>
                  <a:lnTo>
                    <a:pt x="13477" y="1052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BEB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3545429" y="3810341"/>
              <a:ext cx="232328" cy="15437"/>
            </a:xfrm>
            <a:custGeom>
              <a:avLst/>
              <a:gdLst/>
              <a:ahLst/>
              <a:cxnLst/>
              <a:rect l="l" t="t" r="r" b="b"/>
              <a:pathLst>
                <a:path w="15517" h="1031" extrusionOk="0">
                  <a:moveTo>
                    <a:pt x="1" y="1"/>
                  </a:moveTo>
                  <a:cubicBezTo>
                    <a:pt x="674" y="1"/>
                    <a:pt x="1304" y="253"/>
                    <a:pt x="1788" y="737"/>
                  </a:cubicBezTo>
                  <a:cubicBezTo>
                    <a:pt x="1872" y="821"/>
                    <a:pt x="1956" y="926"/>
                    <a:pt x="2040" y="1031"/>
                  </a:cubicBezTo>
                  <a:lnTo>
                    <a:pt x="15517" y="1031"/>
                  </a:lnTo>
                  <a:cubicBezTo>
                    <a:pt x="15054" y="379"/>
                    <a:pt x="14297" y="1"/>
                    <a:pt x="13498" y="1"/>
                  </a:cubicBezTo>
                  <a:close/>
                </a:path>
              </a:pathLst>
            </a:custGeom>
            <a:solidFill>
              <a:srgbClr val="FFF1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3620666" y="4097753"/>
              <a:ext cx="239261" cy="64546"/>
            </a:xfrm>
            <a:custGeom>
              <a:avLst/>
              <a:gdLst/>
              <a:ahLst/>
              <a:cxnLst/>
              <a:rect l="l" t="t" r="r" b="b"/>
              <a:pathLst>
                <a:path w="15980" h="4311" extrusionOk="0">
                  <a:moveTo>
                    <a:pt x="715" y="0"/>
                  </a:moveTo>
                  <a:cubicBezTo>
                    <a:pt x="1704" y="0"/>
                    <a:pt x="2503" y="820"/>
                    <a:pt x="2503" y="1808"/>
                  </a:cubicBezTo>
                  <a:cubicBezTo>
                    <a:pt x="2503" y="2355"/>
                    <a:pt x="2313" y="2901"/>
                    <a:pt x="1977" y="3343"/>
                  </a:cubicBezTo>
                  <a:cubicBezTo>
                    <a:pt x="1914" y="3406"/>
                    <a:pt x="1851" y="3490"/>
                    <a:pt x="1767" y="3574"/>
                  </a:cubicBezTo>
                  <a:cubicBezTo>
                    <a:pt x="1304" y="4037"/>
                    <a:pt x="673" y="4310"/>
                    <a:pt x="1" y="4310"/>
                  </a:cubicBezTo>
                  <a:lnTo>
                    <a:pt x="13477" y="4310"/>
                  </a:lnTo>
                  <a:cubicBezTo>
                    <a:pt x="14129" y="4310"/>
                    <a:pt x="14760" y="4037"/>
                    <a:pt x="15243" y="3574"/>
                  </a:cubicBezTo>
                  <a:cubicBezTo>
                    <a:pt x="15306" y="3490"/>
                    <a:pt x="15390" y="3406"/>
                    <a:pt x="15454" y="3343"/>
                  </a:cubicBezTo>
                  <a:cubicBezTo>
                    <a:pt x="15790" y="2901"/>
                    <a:pt x="15979" y="2355"/>
                    <a:pt x="15979" y="1808"/>
                  </a:cubicBezTo>
                  <a:cubicBezTo>
                    <a:pt x="15979" y="820"/>
                    <a:pt x="15180" y="21"/>
                    <a:pt x="14192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3620666" y="4147791"/>
              <a:ext cx="231385" cy="14508"/>
            </a:xfrm>
            <a:custGeom>
              <a:avLst/>
              <a:gdLst/>
              <a:ahLst/>
              <a:cxnLst/>
              <a:rect l="l" t="t" r="r" b="b"/>
              <a:pathLst>
                <a:path w="15454" h="969" extrusionOk="0">
                  <a:moveTo>
                    <a:pt x="1977" y="1"/>
                  </a:moveTo>
                  <a:cubicBezTo>
                    <a:pt x="1914" y="64"/>
                    <a:pt x="1851" y="148"/>
                    <a:pt x="1767" y="232"/>
                  </a:cubicBezTo>
                  <a:cubicBezTo>
                    <a:pt x="1304" y="695"/>
                    <a:pt x="673" y="968"/>
                    <a:pt x="1" y="968"/>
                  </a:cubicBezTo>
                  <a:lnTo>
                    <a:pt x="13477" y="968"/>
                  </a:lnTo>
                  <a:cubicBezTo>
                    <a:pt x="14129" y="968"/>
                    <a:pt x="14760" y="695"/>
                    <a:pt x="15243" y="232"/>
                  </a:cubicBezTo>
                  <a:cubicBezTo>
                    <a:pt x="15306" y="148"/>
                    <a:pt x="15390" y="64"/>
                    <a:pt x="15454" y="1"/>
                  </a:cubicBezTo>
                  <a:close/>
                </a:path>
              </a:pathLst>
            </a:custGeom>
            <a:solidFill>
              <a:srgbClr val="FFF1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1"/>
            <p:cNvSpPr/>
            <p:nvPr/>
          </p:nvSpPr>
          <p:spPr>
            <a:xfrm>
              <a:off x="3604301" y="4097753"/>
              <a:ext cx="53841" cy="27085"/>
            </a:xfrm>
            <a:custGeom>
              <a:avLst/>
              <a:gdLst/>
              <a:ahLst/>
              <a:cxnLst/>
              <a:rect l="l" t="t" r="r" b="b"/>
              <a:pathLst>
                <a:path w="3596" h="1809" extrusionOk="0">
                  <a:moveTo>
                    <a:pt x="1787" y="0"/>
                  </a:moveTo>
                  <a:cubicBezTo>
                    <a:pt x="799" y="0"/>
                    <a:pt x="0" y="820"/>
                    <a:pt x="0" y="1808"/>
                  </a:cubicBezTo>
                  <a:lnTo>
                    <a:pt x="3596" y="1808"/>
                  </a:lnTo>
                  <a:cubicBezTo>
                    <a:pt x="3575" y="820"/>
                    <a:pt x="2776" y="0"/>
                    <a:pt x="1787" y="0"/>
                  </a:cubicBezTo>
                  <a:close/>
                </a:path>
              </a:pathLst>
            </a:custGeom>
            <a:solidFill>
              <a:srgbClr val="8A7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3606187" y="3867401"/>
              <a:ext cx="159292" cy="25124"/>
            </a:xfrm>
            <a:custGeom>
              <a:avLst/>
              <a:gdLst/>
              <a:ahLst/>
              <a:cxnLst/>
              <a:rect l="l" t="t" r="r" b="b"/>
              <a:pathLst>
                <a:path w="10639" h="1678" extrusionOk="0">
                  <a:moveTo>
                    <a:pt x="4353" y="0"/>
                  </a:moveTo>
                  <a:cubicBezTo>
                    <a:pt x="3901" y="0"/>
                    <a:pt x="3449" y="195"/>
                    <a:pt x="3133" y="584"/>
                  </a:cubicBezTo>
                  <a:cubicBezTo>
                    <a:pt x="2954" y="836"/>
                    <a:pt x="2681" y="962"/>
                    <a:pt x="2410" y="962"/>
                  </a:cubicBezTo>
                  <a:cubicBezTo>
                    <a:pt x="2140" y="962"/>
                    <a:pt x="1872" y="836"/>
                    <a:pt x="1703" y="584"/>
                  </a:cubicBezTo>
                  <a:cubicBezTo>
                    <a:pt x="1388" y="226"/>
                    <a:pt x="947" y="16"/>
                    <a:pt x="484" y="16"/>
                  </a:cubicBezTo>
                  <a:cubicBezTo>
                    <a:pt x="477" y="16"/>
                    <a:pt x="471" y="16"/>
                    <a:pt x="464" y="16"/>
                  </a:cubicBezTo>
                  <a:cubicBezTo>
                    <a:pt x="1" y="16"/>
                    <a:pt x="7" y="731"/>
                    <a:pt x="484" y="731"/>
                  </a:cubicBezTo>
                  <a:cubicBezTo>
                    <a:pt x="757" y="731"/>
                    <a:pt x="1031" y="878"/>
                    <a:pt x="1199" y="1109"/>
                  </a:cubicBezTo>
                  <a:cubicBezTo>
                    <a:pt x="1514" y="1488"/>
                    <a:pt x="1966" y="1677"/>
                    <a:pt x="2418" y="1677"/>
                  </a:cubicBezTo>
                  <a:cubicBezTo>
                    <a:pt x="2870" y="1677"/>
                    <a:pt x="3322" y="1488"/>
                    <a:pt x="3638" y="1109"/>
                  </a:cubicBezTo>
                  <a:cubicBezTo>
                    <a:pt x="3806" y="857"/>
                    <a:pt x="4079" y="731"/>
                    <a:pt x="4353" y="731"/>
                  </a:cubicBezTo>
                  <a:cubicBezTo>
                    <a:pt x="4626" y="731"/>
                    <a:pt x="4899" y="857"/>
                    <a:pt x="5067" y="1109"/>
                  </a:cubicBezTo>
                  <a:cubicBezTo>
                    <a:pt x="5383" y="1488"/>
                    <a:pt x="5835" y="1677"/>
                    <a:pt x="6287" y="1677"/>
                  </a:cubicBezTo>
                  <a:cubicBezTo>
                    <a:pt x="6739" y="1677"/>
                    <a:pt x="7191" y="1488"/>
                    <a:pt x="7506" y="1109"/>
                  </a:cubicBezTo>
                  <a:cubicBezTo>
                    <a:pt x="7685" y="857"/>
                    <a:pt x="7958" y="731"/>
                    <a:pt x="8229" y="731"/>
                  </a:cubicBezTo>
                  <a:cubicBezTo>
                    <a:pt x="8500" y="731"/>
                    <a:pt x="8768" y="857"/>
                    <a:pt x="8936" y="1109"/>
                  </a:cubicBezTo>
                  <a:cubicBezTo>
                    <a:pt x="9251" y="1467"/>
                    <a:pt x="9693" y="1677"/>
                    <a:pt x="10176" y="1677"/>
                  </a:cubicBezTo>
                  <a:cubicBezTo>
                    <a:pt x="10639" y="1677"/>
                    <a:pt x="10639" y="962"/>
                    <a:pt x="10176" y="962"/>
                  </a:cubicBezTo>
                  <a:cubicBezTo>
                    <a:pt x="9882" y="962"/>
                    <a:pt x="9609" y="815"/>
                    <a:pt x="9461" y="584"/>
                  </a:cubicBezTo>
                  <a:cubicBezTo>
                    <a:pt x="9136" y="195"/>
                    <a:pt x="8678" y="0"/>
                    <a:pt x="8224" y="0"/>
                  </a:cubicBezTo>
                  <a:cubicBezTo>
                    <a:pt x="7769" y="0"/>
                    <a:pt x="7317" y="195"/>
                    <a:pt x="7002" y="584"/>
                  </a:cubicBezTo>
                  <a:cubicBezTo>
                    <a:pt x="6833" y="836"/>
                    <a:pt x="6565" y="962"/>
                    <a:pt x="6295" y="962"/>
                  </a:cubicBezTo>
                  <a:cubicBezTo>
                    <a:pt x="6024" y="962"/>
                    <a:pt x="5751" y="836"/>
                    <a:pt x="5572" y="584"/>
                  </a:cubicBezTo>
                  <a:cubicBezTo>
                    <a:pt x="5257" y="195"/>
                    <a:pt x="4805" y="0"/>
                    <a:pt x="4353" y="0"/>
                  </a:cubicBezTo>
                  <a:close/>
                </a:path>
              </a:pathLst>
            </a:custGeom>
            <a:solidFill>
              <a:srgbClr val="8A7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1"/>
            <p:cNvSpPr/>
            <p:nvPr/>
          </p:nvSpPr>
          <p:spPr>
            <a:xfrm>
              <a:off x="3606187" y="3904159"/>
              <a:ext cx="159292" cy="25184"/>
            </a:xfrm>
            <a:custGeom>
              <a:avLst/>
              <a:gdLst/>
              <a:ahLst/>
              <a:cxnLst/>
              <a:rect l="l" t="t" r="r" b="b"/>
              <a:pathLst>
                <a:path w="10639" h="1682" extrusionOk="0">
                  <a:moveTo>
                    <a:pt x="484" y="0"/>
                  </a:moveTo>
                  <a:cubicBezTo>
                    <a:pt x="1" y="0"/>
                    <a:pt x="1" y="736"/>
                    <a:pt x="484" y="736"/>
                  </a:cubicBezTo>
                  <a:cubicBezTo>
                    <a:pt x="757" y="736"/>
                    <a:pt x="1031" y="883"/>
                    <a:pt x="1199" y="1093"/>
                  </a:cubicBezTo>
                  <a:cubicBezTo>
                    <a:pt x="1514" y="1482"/>
                    <a:pt x="1966" y="1677"/>
                    <a:pt x="2418" y="1677"/>
                  </a:cubicBezTo>
                  <a:cubicBezTo>
                    <a:pt x="2870" y="1677"/>
                    <a:pt x="3322" y="1482"/>
                    <a:pt x="3638" y="1093"/>
                  </a:cubicBezTo>
                  <a:cubicBezTo>
                    <a:pt x="3806" y="852"/>
                    <a:pt x="4079" y="731"/>
                    <a:pt x="4353" y="731"/>
                  </a:cubicBezTo>
                  <a:cubicBezTo>
                    <a:pt x="4626" y="731"/>
                    <a:pt x="4899" y="852"/>
                    <a:pt x="5067" y="1093"/>
                  </a:cubicBezTo>
                  <a:cubicBezTo>
                    <a:pt x="5383" y="1482"/>
                    <a:pt x="5835" y="1677"/>
                    <a:pt x="6287" y="1677"/>
                  </a:cubicBezTo>
                  <a:cubicBezTo>
                    <a:pt x="6739" y="1677"/>
                    <a:pt x="7191" y="1482"/>
                    <a:pt x="7506" y="1093"/>
                  </a:cubicBezTo>
                  <a:cubicBezTo>
                    <a:pt x="7685" y="852"/>
                    <a:pt x="7958" y="731"/>
                    <a:pt x="8229" y="731"/>
                  </a:cubicBezTo>
                  <a:cubicBezTo>
                    <a:pt x="8500" y="731"/>
                    <a:pt x="8768" y="852"/>
                    <a:pt x="8936" y="1093"/>
                  </a:cubicBezTo>
                  <a:cubicBezTo>
                    <a:pt x="9251" y="1472"/>
                    <a:pt x="9693" y="1682"/>
                    <a:pt x="10176" y="1682"/>
                  </a:cubicBezTo>
                  <a:cubicBezTo>
                    <a:pt x="10639" y="1682"/>
                    <a:pt x="10639" y="967"/>
                    <a:pt x="10176" y="967"/>
                  </a:cubicBezTo>
                  <a:cubicBezTo>
                    <a:pt x="9882" y="967"/>
                    <a:pt x="9609" y="820"/>
                    <a:pt x="9461" y="589"/>
                  </a:cubicBezTo>
                  <a:cubicBezTo>
                    <a:pt x="9136" y="200"/>
                    <a:pt x="8678" y="5"/>
                    <a:pt x="8224" y="5"/>
                  </a:cubicBezTo>
                  <a:cubicBezTo>
                    <a:pt x="7769" y="5"/>
                    <a:pt x="7317" y="200"/>
                    <a:pt x="7002" y="589"/>
                  </a:cubicBezTo>
                  <a:cubicBezTo>
                    <a:pt x="6833" y="841"/>
                    <a:pt x="6565" y="967"/>
                    <a:pt x="6295" y="967"/>
                  </a:cubicBezTo>
                  <a:cubicBezTo>
                    <a:pt x="6024" y="967"/>
                    <a:pt x="5751" y="841"/>
                    <a:pt x="5572" y="589"/>
                  </a:cubicBezTo>
                  <a:cubicBezTo>
                    <a:pt x="5257" y="200"/>
                    <a:pt x="4805" y="5"/>
                    <a:pt x="4353" y="5"/>
                  </a:cubicBezTo>
                  <a:cubicBezTo>
                    <a:pt x="3901" y="5"/>
                    <a:pt x="3449" y="200"/>
                    <a:pt x="3133" y="589"/>
                  </a:cubicBezTo>
                  <a:cubicBezTo>
                    <a:pt x="2954" y="841"/>
                    <a:pt x="2681" y="967"/>
                    <a:pt x="2410" y="967"/>
                  </a:cubicBezTo>
                  <a:cubicBezTo>
                    <a:pt x="2140" y="967"/>
                    <a:pt x="1872" y="841"/>
                    <a:pt x="1703" y="589"/>
                  </a:cubicBezTo>
                  <a:cubicBezTo>
                    <a:pt x="1388" y="231"/>
                    <a:pt x="947" y="21"/>
                    <a:pt x="484" y="0"/>
                  </a:cubicBezTo>
                  <a:close/>
                </a:path>
              </a:pathLst>
            </a:custGeom>
            <a:solidFill>
              <a:srgbClr val="8A7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3606187" y="3940976"/>
              <a:ext cx="159292" cy="25199"/>
            </a:xfrm>
            <a:custGeom>
              <a:avLst/>
              <a:gdLst/>
              <a:ahLst/>
              <a:cxnLst/>
              <a:rect l="l" t="t" r="r" b="b"/>
              <a:pathLst>
                <a:path w="10639" h="1683" extrusionOk="0">
                  <a:moveTo>
                    <a:pt x="484" y="1"/>
                  </a:moveTo>
                  <a:cubicBezTo>
                    <a:pt x="1" y="1"/>
                    <a:pt x="1" y="737"/>
                    <a:pt x="484" y="737"/>
                  </a:cubicBezTo>
                  <a:cubicBezTo>
                    <a:pt x="757" y="737"/>
                    <a:pt x="1031" y="884"/>
                    <a:pt x="1199" y="1094"/>
                  </a:cubicBezTo>
                  <a:cubicBezTo>
                    <a:pt x="1514" y="1483"/>
                    <a:pt x="1966" y="1678"/>
                    <a:pt x="2418" y="1678"/>
                  </a:cubicBezTo>
                  <a:cubicBezTo>
                    <a:pt x="2870" y="1678"/>
                    <a:pt x="3322" y="1483"/>
                    <a:pt x="3638" y="1094"/>
                  </a:cubicBezTo>
                  <a:cubicBezTo>
                    <a:pt x="3806" y="852"/>
                    <a:pt x="4079" y="732"/>
                    <a:pt x="4353" y="732"/>
                  </a:cubicBezTo>
                  <a:cubicBezTo>
                    <a:pt x="4626" y="732"/>
                    <a:pt x="4899" y="852"/>
                    <a:pt x="5067" y="1094"/>
                  </a:cubicBezTo>
                  <a:cubicBezTo>
                    <a:pt x="5383" y="1483"/>
                    <a:pt x="5835" y="1678"/>
                    <a:pt x="6287" y="1678"/>
                  </a:cubicBezTo>
                  <a:cubicBezTo>
                    <a:pt x="6739" y="1678"/>
                    <a:pt x="7191" y="1483"/>
                    <a:pt x="7506" y="1094"/>
                  </a:cubicBezTo>
                  <a:cubicBezTo>
                    <a:pt x="7685" y="852"/>
                    <a:pt x="7958" y="732"/>
                    <a:pt x="8229" y="732"/>
                  </a:cubicBezTo>
                  <a:cubicBezTo>
                    <a:pt x="8500" y="732"/>
                    <a:pt x="8768" y="852"/>
                    <a:pt x="8936" y="1094"/>
                  </a:cubicBezTo>
                  <a:cubicBezTo>
                    <a:pt x="9251" y="1473"/>
                    <a:pt x="9693" y="1683"/>
                    <a:pt x="10176" y="1683"/>
                  </a:cubicBezTo>
                  <a:cubicBezTo>
                    <a:pt x="10639" y="1683"/>
                    <a:pt x="10639" y="968"/>
                    <a:pt x="10176" y="968"/>
                  </a:cubicBezTo>
                  <a:cubicBezTo>
                    <a:pt x="9882" y="968"/>
                    <a:pt x="9609" y="821"/>
                    <a:pt x="9461" y="590"/>
                  </a:cubicBezTo>
                  <a:cubicBezTo>
                    <a:pt x="9136" y="201"/>
                    <a:pt x="8678" y="6"/>
                    <a:pt x="8224" y="6"/>
                  </a:cubicBezTo>
                  <a:cubicBezTo>
                    <a:pt x="7769" y="6"/>
                    <a:pt x="7317" y="201"/>
                    <a:pt x="7002" y="590"/>
                  </a:cubicBezTo>
                  <a:cubicBezTo>
                    <a:pt x="6833" y="842"/>
                    <a:pt x="6565" y="968"/>
                    <a:pt x="6295" y="968"/>
                  </a:cubicBezTo>
                  <a:cubicBezTo>
                    <a:pt x="6024" y="968"/>
                    <a:pt x="5751" y="842"/>
                    <a:pt x="5572" y="590"/>
                  </a:cubicBezTo>
                  <a:cubicBezTo>
                    <a:pt x="5257" y="201"/>
                    <a:pt x="4805" y="6"/>
                    <a:pt x="4353" y="6"/>
                  </a:cubicBezTo>
                  <a:cubicBezTo>
                    <a:pt x="3901" y="6"/>
                    <a:pt x="3449" y="201"/>
                    <a:pt x="3133" y="590"/>
                  </a:cubicBezTo>
                  <a:cubicBezTo>
                    <a:pt x="2954" y="842"/>
                    <a:pt x="2681" y="968"/>
                    <a:pt x="2410" y="968"/>
                  </a:cubicBezTo>
                  <a:cubicBezTo>
                    <a:pt x="2140" y="968"/>
                    <a:pt x="1872" y="842"/>
                    <a:pt x="1703" y="590"/>
                  </a:cubicBezTo>
                  <a:cubicBezTo>
                    <a:pt x="1388" y="232"/>
                    <a:pt x="947" y="22"/>
                    <a:pt x="484" y="1"/>
                  </a:cubicBezTo>
                  <a:close/>
                </a:path>
              </a:pathLst>
            </a:custGeom>
            <a:solidFill>
              <a:srgbClr val="8A7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1"/>
            <p:cNvSpPr/>
            <p:nvPr/>
          </p:nvSpPr>
          <p:spPr>
            <a:xfrm>
              <a:off x="3711639" y="3882434"/>
              <a:ext cx="147030" cy="147015"/>
            </a:xfrm>
            <a:custGeom>
              <a:avLst/>
              <a:gdLst/>
              <a:ahLst/>
              <a:cxnLst/>
              <a:rect l="l" t="t" r="r" b="b"/>
              <a:pathLst>
                <a:path w="9820" h="9819" extrusionOk="0">
                  <a:moveTo>
                    <a:pt x="9819" y="0"/>
                  </a:moveTo>
                  <a:cubicBezTo>
                    <a:pt x="6665" y="169"/>
                    <a:pt x="3953" y="1220"/>
                    <a:pt x="1977" y="3196"/>
                  </a:cubicBezTo>
                  <a:cubicBezTo>
                    <a:pt x="1" y="5193"/>
                    <a:pt x="421" y="6434"/>
                    <a:pt x="232" y="9587"/>
                  </a:cubicBezTo>
                  <a:cubicBezTo>
                    <a:pt x="3407" y="9398"/>
                    <a:pt x="4647" y="9819"/>
                    <a:pt x="6623" y="7842"/>
                  </a:cubicBezTo>
                  <a:cubicBezTo>
                    <a:pt x="7107" y="7359"/>
                    <a:pt x="7548" y="6812"/>
                    <a:pt x="7927" y="6245"/>
                  </a:cubicBezTo>
                  <a:lnTo>
                    <a:pt x="6203" y="5950"/>
                  </a:lnTo>
                  <a:lnTo>
                    <a:pt x="6224" y="5929"/>
                  </a:lnTo>
                  <a:cubicBezTo>
                    <a:pt x="8326" y="4668"/>
                    <a:pt x="9672" y="2460"/>
                    <a:pt x="9819" y="42"/>
                  </a:cubicBezTo>
                  <a:lnTo>
                    <a:pt x="9819" y="0"/>
                  </a:lnTo>
                  <a:close/>
                </a:path>
              </a:pathLst>
            </a:custGeom>
            <a:solidFill>
              <a:srgbClr val="BEB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1"/>
            <p:cNvSpPr/>
            <p:nvPr/>
          </p:nvSpPr>
          <p:spPr>
            <a:xfrm>
              <a:off x="3682996" y="3930915"/>
              <a:ext cx="127191" cy="127176"/>
            </a:xfrm>
            <a:custGeom>
              <a:avLst/>
              <a:gdLst/>
              <a:ahLst/>
              <a:cxnLst/>
              <a:rect l="l" t="t" r="r" b="b"/>
              <a:pathLst>
                <a:path w="8495" h="8494" extrusionOk="0">
                  <a:moveTo>
                    <a:pt x="8494" y="0"/>
                  </a:moveTo>
                  <a:lnTo>
                    <a:pt x="8494" y="0"/>
                  </a:lnTo>
                  <a:cubicBezTo>
                    <a:pt x="4983" y="2061"/>
                    <a:pt x="2061" y="4983"/>
                    <a:pt x="0" y="8494"/>
                  </a:cubicBezTo>
                  <a:cubicBezTo>
                    <a:pt x="3512" y="6434"/>
                    <a:pt x="6434" y="3511"/>
                    <a:pt x="8494" y="0"/>
                  </a:cubicBezTo>
                  <a:close/>
                </a:path>
              </a:pathLst>
            </a:custGeom>
            <a:solidFill>
              <a:srgbClr val="8A7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41"/>
          <p:cNvGrpSpPr/>
          <p:nvPr/>
        </p:nvGrpSpPr>
        <p:grpSpPr>
          <a:xfrm>
            <a:off x="714118" y="695260"/>
            <a:ext cx="788664" cy="639477"/>
            <a:chOff x="3952456" y="1524280"/>
            <a:chExt cx="370195" cy="300154"/>
          </a:xfrm>
        </p:grpSpPr>
        <p:sp>
          <p:nvSpPr>
            <p:cNvPr id="368" name="Google Shape;368;p41"/>
            <p:cNvSpPr/>
            <p:nvPr/>
          </p:nvSpPr>
          <p:spPr>
            <a:xfrm>
              <a:off x="3952456" y="1550482"/>
              <a:ext cx="370195" cy="248064"/>
            </a:xfrm>
            <a:custGeom>
              <a:avLst/>
              <a:gdLst/>
              <a:ahLst/>
              <a:cxnLst/>
              <a:rect l="l" t="t" r="r" b="b"/>
              <a:pathLst>
                <a:path w="24725" h="16568" extrusionOk="0">
                  <a:moveTo>
                    <a:pt x="484" y="1"/>
                  </a:moveTo>
                  <a:cubicBezTo>
                    <a:pt x="211" y="1"/>
                    <a:pt x="0" y="232"/>
                    <a:pt x="0" y="505"/>
                  </a:cubicBezTo>
                  <a:lnTo>
                    <a:pt x="0" y="16063"/>
                  </a:lnTo>
                  <a:cubicBezTo>
                    <a:pt x="0" y="16337"/>
                    <a:pt x="211" y="16568"/>
                    <a:pt x="484" y="16568"/>
                  </a:cubicBezTo>
                  <a:lnTo>
                    <a:pt x="24241" y="16568"/>
                  </a:lnTo>
                  <a:cubicBezTo>
                    <a:pt x="24515" y="16568"/>
                    <a:pt x="24725" y="16337"/>
                    <a:pt x="24725" y="16063"/>
                  </a:cubicBezTo>
                  <a:lnTo>
                    <a:pt x="24725" y="15138"/>
                  </a:lnTo>
                  <a:lnTo>
                    <a:pt x="24725" y="505"/>
                  </a:lnTo>
                  <a:cubicBezTo>
                    <a:pt x="24725" y="232"/>
                    <a:pt x="24515" y="1"/>
                    <a:pt x="24241" y="1"/>
                  </a:cubicBezTo>
                  <a:close/>
                </a:path>
              </a:pathLst>
            </a:custGeom>
            <a:solidFill>
              <a:srgbClr val="7F69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3977955" y="1550482"/>
              <a:ext cx="344697" cy="226669"/>
            </a:xfrm>
            <a:custGeom>
              <a:avLst/>
              <a:gdLst/>
              <a:ahLst/>
              <a:cxnLst/>
              <a:rect l="l" t="t" r="r" b="b"/>
              <a:pathLst>
                <a:path w="23022" h="15139" extrusionOk="0">
                  <a:moveTo>
                    <a:pt x="21" y="1"/>
                  </a:moveTo>
                  <a:lnTo>
                    <a:pt x="21" y="14634"/>
                  </a:lnTo>
                  <a:cubicBezTo>
                    <a:pt x="0" y="14907"/>
                    <a:pt x="232" y="15138"/>
                    <a:pt x="505" y="15138"/>
                  </a:cubicBezTo>
                  <a:lnTo>
                    <a:pt x="23022" y="15138"/>
                  </a:lnTo>
                  <a:lnTo>
                    <a:pt x="23022" y="505"/>
                  </a:lnTo>
                  <a:cubicBezTo>
                    <a:pt x="23022" y="232"/>
                    <a:pt x="22812" y="1"/>
                    <a:pt x="22538" y="1"/>
                  </a:cubicBezTo>
                  <a:close/>
                </a:path>
              </a:pathLst>
            </a:custGeom>
            <a:solidFill>
              <a:srgbClr val="FFF1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3990232" y="1524280"/>
              <a:ext cx="294644" cy="251613"/>
            </a:xfrm>
            <a:custGeom>
              <a:avLst/>
              <a:gdLst/>
              <a:ahLst/>
              <a:cxnLst/>
              <a:rect l="l" t="t" r="r" b="b"/>
              <a:pathLst>
                <a:path w="19679" h="16805" extrusionOk="0">
                  <a:moveTo>
                    <a:pt x="4933" y="0"/>
                  </a:moveTo>
                  <a:cubicBezTo>
                    <a:pt x="3281" y="0"/>
                    <a:pt x="1628" y="347"/>
                    <a:pt x="84" y="1036"/>
                  </a:cubicBezTo>
                  <a:cubicBezTo>
                    <a:pt x="42" y="1057"/>
                    <a:pt x="0" y="1099"/>
                    <a:pt x="0" y="1141"/>
                  </a:cubicBezTo>
                  <a:lnTo>
                    <a:pt x="0" y="16615"/>
                  </a:lnTo>
                  <a:cubicBezTo>
                    <a:pt x="0" y="16688"/>
                    <a:pt x="79" y="16745"/>
                    <a:pt x="142" y="16745"/>
                  </a:cubicBezTo>
                  <a:cubicBezTo>
                    <a:pt x="151" y="16745"/>
                    <a:pt x="160" y="16744"/>
                    <a:pt x="168" y="16741"/>
                  </a:cubicBezTo>
                  <a:cubicBezTo>
                    <a:pt x="1684" y="16071"/>
                    <a:pt x="3301" y="15739"/>
                    <a:pt x="4918" y="15739"/>
                  </a:cubicBezTo>
                  <a:cubicBezTo>
                    <a:pt x="6597" y="15739"/>
                    <a:pt x="8276" y="16097"/>
                    <a:pt x="9840" y="16804"/>
                  </a:cubicBezTo>
                  <a:cubicBezTo>
                    <a:pt x="11404" y="16097"/>
                    <a:pt x="13082" y="15739"/>
                    <a:pt x="14762" y="15739"/>
                  </a:cubicBezTo>
                  <a:cubicBezTo>
                    <a:pt x="16378" y="15739"/>
                    <a:pt x="17995" y="16071"/>
                    <a:pt x="19511" y="16741"/>
                  </a:cubicBezTo>
                  <a:cubicBezTo>
                    <a:pt x="19519" y="16744"/>
                    <a:pt x="19528" y="16745"/>
                    <a:pt x="19537" y="16745"/>
                  </a:cubicBezTo>
                  <a:cubicBezTo>
                    <a:pt x="19600" y="16745"/>
                    <a:pt x="19679" y="16688"/>
                    <a:pt x="19679" y="16615"/>
                  </a:cubicBezTo>
                  <a:lnTo>
                    <a:pt x="19679" y="1141"/>
                  </a:lnTo>
                  <a:cubicBezTo>
                    <a:pt x="19679" y="1099"/>
                    <a:pt x="19637" y="1057"/>
                    <a:pt x="19595" y="1036"/>
                  </a:cubicBezTo>
                  <a:cubicBezTo>
                    <a:pt x="18051" y="347"/>
                    <a:pt x="16398" y="0"/>
                    <a:pt x="14747" y="0"/>
                  </a:cubicBezTo>
                  <a:cubicBezTo>
                    <a:pt x="13071" y="0"/>
                    <a:pt x="11396" y="358"/>
                    <a:pt x="9840" y="1078"/>
                  </a:cubicBezTo>
                  <a:cubicBezTo>
                    <a:pt x="8283" y="358"/>
                    <a:pt x="6609" y="0"/>
                    <a:pt x="4933" y="0"/>
                  </a:cubicBezTo>
                  <a:close/>
                </a:path>
              </a:pathLst>
            </a:custGeom>
            <a:solidFill>
              <a:srgbClr val="8A7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4003138" y="1524430"/>
              <a:ext cx="281738" cy="230367"/>
            </a:xfrm>
            <a:custGeom>
              <a:avLst/>
              <a:gdLst/>
              <a:ahLst/>
              <a:cxnLst/>
              <a:rect l="l" t="t" r="r" b="b"/>
              <a:pathLst>
                <a:path w="18817" h="15386" extrusionOk="0">
                  <a:moveTo>
                    <a:pt x="13885" y="1"/>
                  </a:moveTo>
                  <a:cubicBezTo>
                    <a:pt x="12209" y="1"/>
                    <a:pt x="10534" y="358"/>
                    <a:pt x="8978" y="1068"/>
                  </a:cubicBezTo>
                  <a:cubicBezTo>
                    <a:pt x="7423" y="360"/>
                    <a:pt x="5747" y="5"/>
                    <a:pt x="4069" y="5"/>
                  </a:cubicBezTo>
                  <a:cubicBezTo>
                    <a:pt x="2706" y="5"/>
                    <a:pt x="1343" y="239"/>
                    <a:pt x="42" y="711"/>
                  </a:cubicBezTo>
                  <a:lnTo>
                    <a:pt x="0" y="711"/>
                  </a:lnTo>
                  <a:lnTo>
                    <a:pt x="0" y="15196"/>
                  </a:lnTo>
                  <a:cubicBezTo>
                    <a:pt x="0" y="15262"/>
                    <a:pt x="51" y="15315"/>
                    <a:pt x="114" y="15315"/>
                  </a:cubicBezTo>
                  <a:cubicBezTo>
                    <a:pt x="132" y="15315"/>
                    <a:pt x="150" y="15311"/>
                    <a:pt x="168" y="15301"/>
                  </a:cubicBezTo>
                  <a:cubicBezTo>
                    <a:pt x="1858" y="14556"/>
                    <a:pt x="3381" y="14304"/>
                    <a:pt x="4666" y="14304"/>
                  </a:cubicBezTo>
                  <a:cubicBezTo>
                    <a:pt x="7332" y="14304"/>
                    <a:pt x="8978" y="15386"/>
                    <a:pt x="8978" y="15386"/>
                  </a:cubicBezTo>
                  <a:cubicBezTo>
                    <a:pt x="10765" y="14671"/>
                    <a:pt x="12657" y="14313"/>
                    <a:pt x="14570" y="14313"/>
                  </a:cubicBezTo>
                  <a:cubicBezTo>
                    <a:pt x="14626" y="14313"/>
                    <a:pt x="14682" y="14312"/>
                    <a:pt x="14738" y="14312"/>
                  </a:cubicBezTo>
                  <a:cubicBezTo>
                    <a:pt x="16131" y="14312"/>
                    <a:pt x="17503" y="14563"/>
                    <a:pt x="18817" y="15028"/>
                  </a:cubicBezTo>
                  <a:lnTo>
                    <a:pt x="18817" y="1131"/>
                  </a:lnTo>
                  <a:cubicBezTo>
                    <a:pt x="18817" y="1089"/>
                    <a:pt x="18775" y="1047"/>
                    <a:pt x="18733" y="1047"/>
                  </a:cubicBezTo>
                  <a:cubicBezTo>
                    <a:pt x="17189" y="348"/>
                    <a:pt x="15536" y="1"/>
                    <a:pt x="13885" y="1"/>
                  </a:cubicBezTo>
                  <a:close/>
                </a:path>
              </a:pathLst>
            </a:custGeom>
            <a:solidFill>
              <a:srgbClr val="BEB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4137547" y="1524280"/>
              <a:ext cx="147329" cy="230517"/>
            </a:xfrm>
            <a:custGeom>
              <a:avLst/>
              <a:gdLst/>
              <a:ahLst/>
              <a:cxnLst/>
              <a:rect l="l" t="t" r="r" b="b"/>
              <a:pathLst>
                <a:path w="9840" h="15396" extrusionOk="0">
                  <a:moveTo>
                    <a:pt x="4908" y="0"/>
                  </a:moveTo>
                  <a:cubicBezTo>
                    <a:pt x="3232" y="0"/>
                    <a:pt x="1557" y="358"/>
                    <a:pt x="1" y="1078"/>
                  </a:cubicBezTo>
                  <a:lnTo>
                    <a:pt x="1" y="15396"/>
                  </a:lnTo>
                  <a:cubicBezTo>
                    <a:pt x="1788" y="14681"/>
                    <a:pt x="3680" y="14323"/>
                    <a:pt x="5593" y="14323"/>
                  </a:cubicBezTo>
                  <a:cubicBezTo>
                    <a:pt x="5649" y="14323"/>
                    <a:pt x="5705" y="14322"/>
                    <a:pt x="5761" y="14322"/>
                  </a:cubicBezTo>
                  <a:cubicBezTo>
                    <a:pt x="7154" y="14322"/>
                    <a:pt x="8526" y="14573"/>
                    <a:pt x="9840" y="15038"/>
                  </a:cubicBezTo>
                  <a:lnTo>
                    <a:pt x="9840" y="1141"/>
                  </a:lnTo>
                  <a:cubicBezTo>
                    <a:pt x="9840" y="1099"/>
                    <a:pt x="9798" y="1057"/>
                    <a:pt x="9756" y="1036"/>
                  </a:cubicBezTo>
                  <a:cubicBezTo>
                    <a:pt x="8212" y="347"/>
                    <a:pt x="6559" y="0"/>
                    <a:pt x="4908" y="0"/>
                  </a:cubicBezTo>
                  <a:close/>
                </a:path>
              </a:pathLst>
            </a:custGeom>
            <a:solidFill>
              <a:srgbClr val="D8D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4137547" y="1766430"/>
              <a:ext cx="25828" cy="58003"/>
            </a:xfrm>
            <a:custGeom>
              <a:avLst/>
              <a:gdLst/>
              <a:ahLst/>
              <a:cxnLst/>
              <a:rect l="l" t="t" r="r" b="b"/>
              <a:pathLst>
                <a:path w="1725" h="3874" extrusionOk="0">
                  <a:moveTo>
                    <a:pt x="1725" y="0"/>
                  </a:moveTo>
                  <a:cubicBezTo>
                    <a:pt x="1136" y="148"/>
                    <a:pt x="547" y="379"/>
                    <a:pt x="1" y="631"/>
                  </a:cubicBezTo>
                  <a:lnTo>
                    <a:pt x="1" y="3743"/>
                  </a:lnTo>
                  <a:cubicBezTo>
                    <a:pt x="1" y="3819"/>
                    <a:pt x="67" y="3873"/>
                    <a:pt x="127" y="3873"/>
                  </a:cubicBezTo>
                  <a:cubicBezTo>
                    <a:pt x="150" y="3873"/>
                    <a:pt x="172" y="3865"/>
                    <a:pt x="190" y="3848"/>
                  </a:cubicBezTo>
                  <a:lnTo>
                    <a:pt x="799" y="3364"/>
                  </a:lnTo>
                  <a:cubicBezTo>
                    <a:pt x="821" y="3343"/>
                    <a:pt x="847" y="3333"/>
                    <a:pt x="876" y="3333"/>
                  </a:cubicBezTo>
                  <a:cubicBezTo>
                    <a:pt x="905" y="3333"/>
                    <a:pt x="936" y="3343"/>
                    <a:pt x="968" y="3364"/>
                  </a:cubicBezTo>
                  <a:lnTo>
                    <a:pt x="1514" y="3827"/>
                  </a:lnTo>
                  <a:cubicBezTo>
                    <a:pt x="1541" y="3847"/>
                    <a:pt x="1573" y="3857"/>
                    <a:pt x="1603" y="3857"/>
                  </a:cubicBezTo>
                  <a:cubicBezTo>
                    <a:pt x="1666" y="3857"/>
                    <a:pt x="1725" y="3814"/>
                    <a:pt x="1725" y="3743"/>
                  </a:cubicBezTo>
                  <a:lnTo>
                    <a:pt x="1725" y="0"/>
                  </a:lnTo>
                  <a:close/>
                </a:path>
              </a:pathLst>
            </a:custGeom>
            <a:solidFill>
              <a:srgbClr val="BB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L’eroe romantico</a:t>
            </a:r>
            <a:endParaRPr/>
          </a:p>
        </p:txBody>
      </p:sp>
      <p:sp>
        <p:nvSpPr>
          <p:cNvPr id="379" name="Google Shape;379;p42"/>
          <p:cNvSpPr txBox="1"/>
          <p:nvPr/>
        </p:nvSpPr>
        <p:spPr>
          <a:xfrm>
            <a:off x="893300" y="1426350"/>
            <a:ext cx="4737300" cy="4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L’eroe romantico per antonomasia dedica tutto se stesso a un </a:t>
            </a:r>
            <a:r>
              <a:rPr lang="it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ideale</a:t>
            </a:r>
            <a:r>
              <a:rPr lang="it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ed è disposto anche a sacrificare la propria vita per esso. Gli eroi vengono definiti anche </a:t>
            </a:r>
            <a:r>
              <a:rPr lang="it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titani</a:t>
            </a:r>
            <a:r>
              <a:rPr lang="it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dato che accettano sfide pur sapendo di uscirne sconfitti, il loro comportamento si basa quasi esclusivamente sulle </a:t>
            </a:r>
            <a:r>
              <a:rPr lang="it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passioni</a:t>
            </a:r>
            <a:r>
              <a:rPr lang="it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dato che, come affermano i romanticisti, il loro comportamento è tanto più autentico, quanto meno è filtrato dalla ragione.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0" name="Google Shape;3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80" y="1244024"/>
            <a:ext cx="2511319" cy="32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Gli eroi romantici più famosi</a:t>
            </a:r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body" idx="1"/>
          </p:nvPr>
        </p:nvSpPr>
        <p:spPr>
          <a:xfrm>
            <a:off x="714125" y="1254363"/>
            <a:ext cx="3858000" cy="32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 sz="1500" b="1"/>
              <a:t>Werther</a:t>
            </a:r>
            <a:r>
              <a:rPr lang="it" sz="1500"/>
              <a:t> nel romanzo “I dolori del giovane Werther” di Goethe che si suicida pur di non sottostare alle norme morali. </a:t>
            </a:r>
            <a:endParaRPr sz="1500"/>
          </a:p>
          <a:p>
            <a:pPr marL="457200" lvl="0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it" sz="1500" b="1"/>
              <a:t>Saul </a:t>
            </a:r>
            <a:r>
              <a:rPr lang="it" sz="1500"/>
              <a:t>nell’omonima tragedia di Vittorio Alfieri che lotta con Dio per mantenere il trono.</a:t>
            </a:r>
            <a:endParaRPr sz="1500"/>
          </a:p>
          <a:p>
            <a:pPr marL="457200" lvl="0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it" sz="1500" b="1"/>
              <a:t>I cavalieri </a:t>
            </a:r>
            <a:r>
              <a:rPr lang="it" sz="1500"/>
              <a:t>del romanzo “Ivanhoe” di Walter Scott che si gettano nelle imprese più rischiose senza valutare razionalmente le conseguenze.</a:t>
            </a:r>
            <a:endParaRPr sz="15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7" name="Google Shape;3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201" y="1064375"/>
            <a:ext cx="2833800" cy="359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neration of '27 by Slidesgo">
  <a:themeElements>
    <a:clrScheme name="Simple Light">
      <a:dk1>
        <a:srgbClr val="000000"/>
      </a:dk1>
      <a:lt1>
        <a:srgbClr val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654</Words>
  <Application>Microsoft Office PowerPoint</Application>
  <PresentationFormat>Presentazione su schermo (16:9)</PresentationFormat>
  <Paragraphs>42</Paragraphs>
  <Slides>8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8</vt:i4>
      </vt:variant>
    </vt:vector>
  </HeadingPairs>
  <TitlesOfParts>
    <vt:vector size="15" baseType="lpstr">
      <vt:lpstr>Roboto</vt:lpstr>
      <vt:lpstr>Arial</vt:lpstr>
      <vt:lpstr>Abel</vt:lpstr>
      <vt:lpstr>Libre Baskerville</vt:lpstr>
      <vt:lpstr>Roboto Condensed Light</vt:lpstr>
      <vt:lpstr>Simple Light</vt:lpstr>
      <vt:lpstr>Generation of '27 by Slidesgo</vt:lpstr>
      <vt:lpstr>L’idea di  nazione e il Romanticismo</vt:lpstr>
      <vt:lpstr>Nazione e Nazionalismo</vt:lpstr>
      <vt:lpstr>Johann Herder</vt:lpstr>
      <vt:lpstr>La reazione dei tedeschi all’invasione francese</vt:lpstr>
      <vt:lpstr>La nascita del Romanticismo</vt:lpstr>
      <vt:lpstr>Illuminismo e Romanticismo</vt:lpstr>
      <vt:lpstr>L’eroe romantico</vt:lpstr>
      <vt:lpstr>Gli eroi romantici più famosi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L’idea di  nazione e il Romanticismo</dc:title>
  <cp:lastModifiedBy>costanza condotta</cp:lastModifiedBy>
  <cp:revision>1</cp:revision>
  <dcterms:modified xsi:type="dcterms:W3CDTF">2021-06-03T15:22:16Z</dcterms:modified>
</cp:coreProperties>
</file>